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26334ec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26334ec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de069ef5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6de069ef5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18324b552c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18324b552c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6de069ef5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6de069ef5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18d62842d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18d62842d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6f835e149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6f835e149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f835e149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f835e149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hyperlink" Target="mailto:jeannete.uribe@lenguaagil.cl" TargetMode="External"/><Relationship Id="rId5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14.png"/><Relationship Id="rId6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96275" y="1102075"/>
            <a:ext cx="4645800" cy="3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CONTENTS OF THE LESSON: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Giving advice about local transportation and tours.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SKILLS TO PRACTICE: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Reading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Listening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Speaking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Grammar in use.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Vocabulary in use.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27325" y="170500"/>
            <a:ext cx="72321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chemeClr val="dk1"/>
                </a:solidFill>
              </a:rPr>
              <a:t>English for tour guides by Miss Jeannete Uribe G.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jeannete.uribe@lenguaagil.cl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Unit 2: Describiendo y recomendando destinos turísticos</a:t>
            </a:r>
            <a:r>
              <a:rPr b="1" lang="es-419" sz="1800">
                <a:solidFill>
                  <a:schemeClr val="dk2"/>
                </a:solidFill>
              </a:rPr>
              <a:t>.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725" y="1102075"/>
            <a:ext cx="3288050" cy="2192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7558950" y="177064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0968" y="613725"/>
            <a:ext cx="701950" cy="6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3225800" cy="48387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30600" y="152400"/>
            <a:ext cx="3225800" cy="48387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7" name="Google Shape;67;p14"/>
          <p:cNvSpPr/>
          <p:nvPr/>
        </p:nvSpPr>
        <p:spPr>
          <a:xfrm>
            <a:off x="5484500" y="4276775"/>
            <a:ext cx="852600" cy="436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Bicycle</a:t>
            </a:r>
            <a:endParaRPr/>
          </a:p>
        </p:txBody>
      </p:sp>
      <p:sp>
        <p:nvSpPr>
          <p:cNvPr id="68" name="Google Shape;68;p14"/>
          <p:cNvSpPr txBox="1"/>
          <p:nvPr/>
        </p:nvSpPr>
        <p:spPr>
          <a:xfrm>
            <a:off x="6908800" y="1275425"/>
            <a:ext cx="1946700" cy="13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Do you know any other way of moving around a place?</a:t>
            </a:r>
            <a:endParaRPr b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463" y="152400"/>
            <a:ext cx="8367075" cy="49911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28051" cy="43943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/>
          <p:nvPr/>
        </p:nvSpPr>
        <p:spPr>
          <a:xfrm>
            <a:off x="7615775" y="44396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7011151" cy="47921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/>
          <p:nvPr/>
        </p:nvSpPr>
        <p:spPr>
          <a:xfrm>
            <a:off x="7615775" y="44396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92" name="Google Shape;9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572250" cy="39433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77050" y="152400"/>
            <a:ext cx="2114550" cy="31718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/>
          <p:nvPr/>
        </p:nvSpPr>
        <p:spPr>
          <a:xfrm>
            <a:off x="7615775" y="4439639"/>
            <a:ext cx="1234238" cy="436669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pic>
        <p:nvPicPr>
          <p:cNvPr id="99" name="Google Shape;9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4579051" cy="28711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" name="Google Shape;10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113" y="3152763"/>
            <a:ext cx="6543675" cy="19907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1" name="Google Shape;10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37488" y="95550"/>
            <a:ext cx="2235412" cy="335311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