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8324b552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8324b552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de069ef5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de069ef5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8d62842d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8d62842d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de069ef5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de069ef5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de069ef5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de069ef5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de069ef5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6de069ef5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mailto:jeannete.uribe@lenguaagil.cl" TargetMode="External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96275" y="1102075"/>
            <a:ext cx="46458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Tourist Information services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Accommodation types.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A hotel, a place to stay.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27325" y="1705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dk1"/>
                </a:solidFill>
              </a:rPr>
              <a:t>English for tour guides by Miss Jeannete Uribe G.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Unit 2: Describiendo y recomendando destinos turísticos</a:t>
            </a:r>
            <a:r>
              <a:rPr b="1" lang="es-419" sz="1800">
                <a:solidFill>
                  <a:schemeClr val="dk2"/>
                </a:solidFill>
              </a:rPr>
              <a:t>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3225" y="1102000"/>
            <a:ext cx="2680174" cy="40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7399" cy="48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7393" y="4243850"/>
            <a:ext cx="701950" cy="6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150"/>
            <a:ext cx="9144000" cy="493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263" y="2790450"/>
            <a:ext cx="1495425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/>
          <p:nvPr/>
        </p:nvSpPr>
        <p:spPr>
          <a:xfrm>
            <a:off x="7615775" y="44396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244601" cy="61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3675" y="69908"/>
            <a:ext cx="3914775" cy="3423272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0" name="Google Shape;80;p16" title="lodging in touris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7875" y="3099750"/>
            <a:ext cx="4610976" cy="1963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0000" y="689925"/>
            <a:ext cx="3674787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7757350" y="46385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751"/>
            <a:ext cx="4595775" cy="31761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5325" y="493483"/>
            <a:ext cx="4091024" cy="3599763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41100" y="26751"/>
            <a:ext cx="36099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 title="room features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0475" y="3196375"/>
            <a:ext cx="4307700" cy="2060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/>
          <p:nvPr/>
        </p:nvSpPr>
        <p:spPr>
          <a:xfrm>
            <a:off x="7757350" y="46385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5048250" cy="42005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3050" y="152400"/>
            <a:ext cx="3638550" cy="257095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" name="Google Shape;98;p18"/>
          <p:cNvSpPr txBox="1"/>
          <p:nvPr/>
        </p:nvSpPr>
        <p:spPr>
          <a:xfrm>
            <a:off x="5569750" y="2983800"/>
            <a:ext cx="3196800" cy="11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Listen to “The structure of a hotel” conversation.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9750" y="3733800"/>
            <a:ext cx="156210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/>
          <p:nvPr/>
        </p:nvSpPr>
        <p:spPr>
          <a:xfrm>
            <a:off x="7558950" y="177064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105" name="Google Shape;105;p19"/>
          <p:cNvSpPr txBox="1"/>
          <p:nvPr/>
        </p:nvSpPr>
        <p:spPr>
          <a:xfrm>
            <a:off x="213125" y="198925"/>
            <a:ext cx="7345800" cy="9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Hotel Information: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Make a list of all the services a hotel can offer in the following areas.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213125" y="1193425"/>
            <a:ext cx="4191600" cy="16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Eating and drinking.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Recreation and relaxation.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Business services.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Room service and facilities.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Local transport and other services.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8950" y="876925"/>
            <a:ext cx="140970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