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26334ec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26334ec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de069ef5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6de069ef5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18324b552c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18324b552c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de069ef5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6de069ef5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18d62842d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18d62842d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de069ef5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de069ef5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de069ef56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6de069ef56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70ecb75a7d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70ecb75a7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hyperlink" Target="mailto:jeannete.uribe@lenguaagil.cl" TargetMode="External"/><Relationship Id="rId5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96275" y="1102075"/>
            <a:ext cx="4645800" cy="3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CONTENTS OF THE LESSON: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A hotel, a place to stay.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Hotel services.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Talking about restaurants as tourist information services.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SKILLS TO PRACTICE: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Reading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Listening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Speaking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Grammar in use.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Vocabulary in use.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27325" y="170500"/>
            <a:ext cx="72321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chemeClr val="dk1"/>
                </a:solidFill>
              </a:rPr>
              <a:t>English for tour guides by Miss Jeannete Uribe G.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jeannete.uribe@lenguaagil.cl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Unit 2: Describiendo y recomendando destinos turísticos</a:t>
            </a:r>
            <a:r>
              <a:rPr b="1" lang="es-419" sz="1800">
                <a:solidFill>
                  <a:schemeClr val="dk2"/>
                </a:solidFill>
              </a:rPr>
              <a:t>.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58" name="Google Shape;58;p13" title="portada para clases de servicios turísticos 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16400" y="1020525"/>
            <a:ext cx="2748649" cy="4122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7558950" y="177064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sp>
        <p:nvSpPr>
          <p:cNvPr id="64" name="Google Shape;64;p14"/>
          <p:cNvSpPr txBox="1"/>
          <p:nvPr/>
        </p:nvSpPr>
        <p:spPr>
          <a:xfrm>
            <a:off x="213125" y="198925"/>
            <a:ext cx="7345800" cy="9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Hotel Information: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Make a list of all the services a hotel can offer in the following areas.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13125" y="1193425"/>
            <a:ext cx="4191600" cy="16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Eating and drinking.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Recreation and relaxation.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Business services.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Room service and facilities.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Local transport and other services.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8950" y="876925"/>
            <a:ext cx="140970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1043" y="2439350"/>
            <a:ext cx="701950" cy="6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3069050" y="206200"/>
            <a:ext cx="241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Services in a Hotel.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775" y="667900"/>
            <a:ext cx="4467225" cy="20193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0125" y="678000"/>
            <a:ext cx="3843724" cy="19991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992000"/>
            <a:ext cx="3886916" cy="20193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55388" y="3120575"/>
            <a:ext cx="4886325" cy="17621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314950" cy="21717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476500"/>
            <a:ext cx="4772025" cy="16764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9750" y="152400"/>
            <a:ext cx="2867025" cy="19907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6" name="Google Shape;86;p16"/>
          <p:cNvSpPr txBox="1"/>
          <p:nvPr/>
        </p:nvSpPr>
        <p:spPr>
          <a:xfrm>
            <a:off x="5285575" y="2443875"/>
            <a:ext cx="3651600" cy="25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700">
                <a:solidFill>
                  <a:schemeClr val="dk1"/>
                </a:solidFill>
              </a:rPr>
              <a:t>What kind of things may a visitor ask you about </a:t>
            </a:r>
            <a:r>
              <a:rPr b="1" lang="es-419" sz="1700">
                <a:solidFill>
                  <a:schemeClr val="dk1"/>
                </a:solidFill>
              </a:rPr>
              <a:t>accommodations</a:t>
            </a:r>
            <a:r>
              <a:rPr b="1" lang="es-419" sz="1700">
                <a:solidFill>
                  <a:schemeClr val="dk1"/>
                </a:solidFill>
              </a:rPr>
              <a:t> in your area? Make a list.</a:t>
            </a:r>
            <a:endParaRPr b="1"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t/>
            </a:r>
            <a:endParaRPr b="1"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/>
          <p:nvPr/>
        </p:nvSpPr>
        <p:spPr>
          <a:xfrm>
            <a:off x="7615775" y="44396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sp>
        <p:nvSpPr>
          <p:cNvPr id="92" name="Google Shape;92;p17"/>
          <p:cNvSpPr txBox="1"/>
          <p:nvPr/>
        </p:nvSpPr>
        <p:spPr>
          <a:xfrm>
            <a:off x="142075" y="213125"/>
            <a:ext cx="4429800" cy="46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Let’s make a short talk about any hotel information a guest may ask you.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Guest: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Tour guide: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G: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T: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93" name="Google Shape;93;p17" title="an outdoor tour gui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3000" y="67150"/>
            <a:ext cx="2739100" cy="410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/>
          <p:nvPr/>
        </p:nvSpPr>
        <p:spPr>
          <a:xfrm>
            <a:off x="4702500" y="942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31525"/>
            <a:ext cx="5232650" cy="44436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0" name="Google Shape;100;p18"/>
          <p:cNvSpPr txBox="1"/>
          <p:nvPr/>
        </p:nvSpPr>
        <p:spPr>
          <a:xfrm>
            <a:off x="127875" y="56825"/>
            <a:ext cx="5058300" cy="5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2"/>
                </a:solidFill>
              </a:rPr>
              <a:t>Basic vocabulary </a:t>
            </a:r>
            <a:r>
              <a:rPr b="1" lang="es-419" sz="1800">
                <a:solidFill>
                  <a:schemeClr val="dk2"/>
                </a:solidFill>
              </a:rPr>
              <a:t>related</a:t>
            </a:r>
            <a:r>
              <a:rPr b="1" lang="es-419" sz="1800">
                <a:solidFill>
                  <a:schemeClr val="dk2"/>
                </a:solidFill>
              </a:rPr>
              <a:t> to food places.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85050" y="683308"/>
            <a:ext cx="3606550" cy="2712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/>
          <p:nvPr/>
        </p:nvSpPr>
        <p:spPr>
          <a:xfrm>
            <a:off x="7757350" y="46385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4133850" cy="20574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362200"/>
            <a:ext cx="4114800" cy="21050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9" name="Google Shape;109;p19"/>
          <p:cNvSpPr txBox="1"/>
          <p:nvPr/>
        </p:nvSpPr>
        <p:spPr>
          <a:xfrm>
            <a:off x="4461500" y="0"/>
            <a:ext cx="30000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700">
                <a:solidFill>
                  <a:schemeClr val="dk1"/>
                </a:solidFill>
              </a:rPr>
              <a:t>What kind of things may a visitor ask you about places to eat in your area? Make a list.</a:t>
            </a:r>
            <a:endParaRPr b="1"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t/>
            </a:r>
            <a:endParaRPr b="1"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/>
          <p:nvPr/>
        </p:nvSpPr>
        <p:spPr>
          <a:xfrm>
            <a:off x="7757350" y="46385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sp>
        <p:nvSpPr>
          <p:cNvPr id="115" name="Google Shape;115;p20"/>
          <p:cNvSpPr txBox="1"/>
          <p:nvPr/>
        </p:nvSpPr>
        <p:spPr>
          <a:xfrm>
            <a:off x="142075" y="213125"/>
            <a:ext cx="4429800" cy="46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Let’s make a short talk about any information in relation with food places, that a guest may ask you.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Guest: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Tour guide: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G: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T: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116" name="Google Shape;116;p20" title="guia hablando de comi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0925" y="138200"/>
            <a:ext cx="2880676" cy="4321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