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45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nete Uribe Guajardo" userId="0a3440e9cc2b87cc" providerId="LiveId" clId="{D0FB1403-5764-480E-B441-4201C5EAB332}"/>
    <pc:docChg chg="modSld">
      <pc:chgData name="Jeannete Uribe Guajardo" userId="0a3440e9cc2b87cc" providerId="LiveId" clId="{D0FB1403-5764-480E-B441-4201C5EAB332}" dt="2026-05-11T16:49:53.663" v="4" actId="20577"/>
      <pc:docMkLst>
        <pc:docMk/>
      </pc:docMkLst>
      <pc:sldChg chg="modSp mod">
        <pc:chgData name="Jeannete Uribe Guajardo" userId="0a3440e9cc2b87cc" providerId="LiveId" clId="{D0FB1403-5764-480E-B441-4201C5EAB332}" dt="2026-05-11T16:49:53.663" v="4" actId="20577"/>
        <pc:sldMkLst>
          <pc:docMk/>
          <pc:sldMk cId="0" sldId="257"/>
        </pc:sldMkLst>
        <pc:spChg chg="mod">
          <ac:chgData name="Jeannete Uribe Guajardo" userId="0a3440e9cc2b87cc" providerId="LiveId" clId="{D0FB1403-5764-480E-B441-4201C5EAB332}" dt="2026-05-11T16:49:29.326" v="2" actId="1076"/>
          <ac:spMkLst>
            <pc:docMk/>
            <pc:sldMk cId="0" sldId="257"/>
            <ac:spMk id="67" creationId="{00000000-0000-0000-0000-000000000000}"/>
          </ac:spMkLst>
        </pc:spChg>
        <pc:spChg chg="mod">
          <ac:chgData name="Jeannete Uribe Guajardo" userId="0a3440e9cc2b87cc" providerId="LiveId" clId="{D0FB1403-5764-480E-B441-4201C5EAB332}" dt="2026-05-11T16:49:53.663" v="4" actId="20577"/>
          <ac:spMkLst>
            <pc:docMk/>
            <pc:sldMk cId="0" sldId="257"/>
            <ac:spMk id="69" creationId="{00000000-0000-0000-0000-000000000000}"/>
          </ac:spMkLst>
        </pc:spChg>
      </pc:sldChg>
      <pc:sldChg chg="addSp modSp modNotes">
        <pc:chgData name="Jeannete Uribe Guajardo" userId="0a3440e9cc2b87cc" providerId="LiveId" clId="{D0FB1403-5764-480E-B441-4201C5EAB332}" dt="2026-04-23T15:16:50.277" v="0" actId="767"/>
        <pc:sldMkLst>
          <pc:docMk/>
          <pc:sldMk cId="0" sldId="259"/>
        </pc:sldMkLst>
        <pc:spChg chg="add mod">
          <ac:chgData name="Jeannete Uribe Guajardo" userId="0a3440e9cc2b87cc" providerId="LiveId" clId="{D0FB1403-5764-480E-B441-4201C5EAB332}" dt="2026-04-23T15:16:50.277" v="0" actId="767"/>
          <ac:spMkLst>
            <pc:docMk/>
            <pc:sldMk cId="0" sldId="259"/>
            <ac:spMk id="2" creationId="{42ACF706-BA24-9D97-F6D3-C3F7598878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f26334ec3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f26334ec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6d933d8d9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6d933d8d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18324b552c_1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18324b552c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6d933d8d9d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6d933d8d9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6d933d8d9d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6d933d8d9d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18324b552c_1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18324b552c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18d359b8e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18d359b8e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p13"/>
          <p:cNvSpPr txBox="1"/>
          <p:nvPr/>
        </p:nvSpPr>
        <p:spPr>
          <a:xfrm>
            <a:off x="7312300" y="2595450"/>
            <a:ext cx="1860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55" name="Google Shape;55;p13"/>
          <p:cNvPicPr preferRelativeResize="0"/>
          <p:nvPr/>
        </p:nvPicPr>
        <p:blipFill>
          <a:blip r:embed="rId3">
            <a:alphaModFix/>
          </a:blip>
          <a:stretch>
            <a:fillRect/>
          </a:stretch>
        </p:blipFill>
        <p:spPr>
          <a:xfrm>
            <a:off x="7774650" y="100975"/>
            <a:ext cx="769350" cy="527150"/>
          </a:xfrm>
          <a:prstGeom prst="rect">
            <a:avLst/>
          </a:prstGeom>
          <a:noFill/>
          <a:ln>
            <a:noFill/>
          </a:ln>
        </p:spPr>
      </p:pic>
      <p:sp>
        <p:nvSpPr>
          <p:cNvPr id="56" name="Google Shape;56;p13"/>
          <p:cNvSpPr txBox="1"/>
          <p:nvPr/>
        </p:nvSpPr>
        <p:spPr>
          <a:xfrm>
            <a:off x="280250" y="983550"/>
            <a:ext cx="3970200" cy="317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800" b="1">
                <a:solidFill>
                  <a:schemeClr val="dk1"/>
                </a:solidFill>
              </a:rPr>
              <a:t>CONTENTS OF THE LESSON:</a:t>
            </a:r>
            <a:endParaRPr sz="1800" b="1">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Talking about who I am and what I do (review).</a:t>
            </a:r>
            <a:endParaRPr sz="1800">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Arrivals.</a:t>
            </a:r>
            <a:endParaRPr sz="1800">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Welcoming the guests.</a:t>
            </a:r>
            <a:endParaRPr sz="1800">
              <a:solidFill>
                <a:schemeClr val="dk1"/>
              </a:solidFill>
            </a:endParaRPr>
          </a:p>
          <a:p>
            <a:pPr marL="45720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s-419" sz="1800" b="1">
                <a:solidFill>
                  <a:schemeClr val="dk1"/>
                </a:solidFill>
              </a:rPr>
              <a:t>SKILLS TO PRACTICE:</a:t>
            </a:r>
            <a:endParaRPr sz="1800" b="1">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Reading</a:t>
            </a:r>
            <a:endParaRPr sz="1800">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Listening</a:t>
            </a:r>
            <a:endParaRPr sz="1800">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Speaking</a:t>
            </a:r>
            <a:endParaRPr sz="1800">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Grammar in use.</a:t>
            </a:r>
            <a:endParaRPr sz="1800">
              <a:solidFill>
                <a:schemeClr val="dk1"/>
              </a:solidFill>
            </a:endParaRPr>
          </a:p>
          <a:p>
            <a:pPr marL="457200" lvl="0" indent="-342900" algn="l" rtl="0">
              <a:spcBef>
                <a:spcPts val="0"/>
              </a:spcBef>
              <a:spcAft>
                <a:spcPts val="0"/>
              </a:spcAft>
              <a:buClr>
                <a:schemeClr val="dk1"/>
              </a:buClr>
              <a:buSzPts val="1800"/>
              <a:buChar char="●"/>
            </a:pPr>
            <a:r>
              <a:rPr lang="es-419" sz="1800">
                <a:solidFill>
                  <a:schemeClr val="dk1"/>
                </a:solidFill>
              </a:rPr>
              <a:t>Vocabulary in use.</a:t>
            </a:r>
            <a:endParaRPr sz="1800">
              <a:solidFill>
                <a:schemeClr val="dk1"/>
              </a:solidFill>
            </a:endParaRPr>
          </a:p>
        </p:txBody>
      </p:sp>
      <p:pic>
        <p:nvPicPr>
          <p:cNvPr id="57" name="Google Shape;57;p13"/>
          <p:cNvPicPr preferRelativeResize="0"/>
          <p:nvPr/>
        </p:nvPicPr>
        <p:blipFill>
          <a:blip r:embed="rId4">
            <a:alphaModFix/>
          </a:blip>
          <a:stretch>
            <a:fillRect/>
          </a:stretch>
        </p:blipFill>
        <p:spPr>
          <a:xfrm>
            <a:off x="6448875" y="830850"/>
            <a:ext cx="2555633" cy="3833449"/>
          </a:xfrm>
          <a:prstGeom prst="rect">
            <a:avLst/>
          </a:prstGeom>
          <a:noFill/>
          <a:ln>
            <a:noFill/>
          </a:ln>
        </p:spPr>
      </p:pic>
      <p:sp>
        <p:nvSpPr>
          <p:cNvPr id="58" name="Google Shape;58;p13"/>
          <p:cNvSpPr txBox="1"/>
          <p:nvPr/>
        </p:nvSpPr>
        <p:spPr>
          <a:xfrm>
            <a:off x="170500" y="170500"/>
            <a:ext cx="6278400" cy="72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800" b="1">
                <a:solidFill>
                  <a:schemeClr val="dk1"/>
                </a:solidFill>
              </a:rPr>
              <a:t>UNIT 1: Recibiendo y saludando a turistas.</a:t>
            </a:r>
            <a:endParaRPr sz="1800" b="1">
              <a:solidFill>
                <a:schemeClr val="dk1"/>
              </a:solidFill>
            </a:endParaRPr>
          </a:p>
          <a:p>
            <a:pPr marL="0" lvl="0" indent="0" algn="l" rtl="0">
              <a:spcBef>
                <a:spcPts val="0"/>
              </a:spcBef>
              <a:spcAft>
                <a:spcPts val="0"/>
              </a:spcAft>
              <a:buNone/>
            </a:pPr>
            <a:r>
              <a:rPr lang="es-419" sz="1800" b="1">
                <a:solidFill>
                  <a:schemeClr val="dk1"/>
                </a:solidFill>
              </a:rPr>
              <a:t>By teacher Jeannete.</a:t>
            </a:r>
            <a:endParaRPr sz="1800" b="1">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4"/>
          <p:cNvSpPr txBox="1"/>
          <p:nvPr/>
        </p:nvSpPr>
        <p:spPr>
          <a:xfrm>
            <a:off x="7312300" y="2595450"/>
            <a:ext cx="1860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64" name="Google Shape;64;p14"/>
          <p:cNvPicPr preferRelativeResize="0"/>
          <p:nvPr/>
        </p:nvPicPr>
        <p:blipFill>
          <a:blip r:embed="rId3">
            <a:alphaModFix/>
          </a:blip>
          <a:stretch>
            <a:fillRect/>
          </a:stretch>
        </p:blipFill>
        <p:spPr>
          <a:xfrm>
            <a:off x="6072000" y="583925"/>
            <a:ext cx="769350" cy="527150"/>
          </a:xfrm>
          <a:prstGeom prst="rect">
            <a:avLst/>
          </a:prstGeom>
          <a:noFill/>
          <a:ln>
            <a:noFill/>
          </a:ln>
        </p:spPr>
      </p:pic>
      <p:sp>
        <p:nvSpPr>
          <p:cNvPr id="65" name="Google Shape;65;p14"/>
          <p:cNvSpPr txBox="1"/>
          <p:nvPr/>
        </p:nvSpPr>
        <p:spPr>
          <a:xfrm>
            <a:off x="0" y="809875"/>
            <a:ext cx="3000000" cy="32340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0"/>
              </a:spcAft>
              <a:buNone/>
            </a:pPr>
            <a:r>
              <a:rPr lang="es-419" sz="1100">
                <a:solidFill>
                  <a:schemeClr val="dk1"/>
                </a:solidFill>
              </a:rPr>
              <a:t>Hello everyone!</a:t>
            </a:r>
            <a:br>
              <a:rPr lang="es-419" sz="1100">
                <a:solidFill>
                  <a:schemeClr val="dk1"/>
                </a:solidFill>
              </a:rPr>
            </a:br>
            <a:r>
              <a:rPr lang="es-419" sz="1100">
                <a:solidFill>
                  <a:schemeClr val="dk1"/>
                </a:solidFill>
              </a:rPr>
              <a:t>Welcome and thank you for joining the tour today. My name is </a:t>
            </a:r>
            <a:r>
              <a:rPr lang="es-419" sz="1100" b="1">
                <a:solidFill>
                  <a:schemeClr val="dk1"/>
                </a:solidFill>
              </a:rPr>
              <a:t>Jenny</a:t>
            </a:r>
            <a:r>
              <a:rPr lang="es-419" sz="1100">
                <a:solidFill>
                  <a:schemeClr val="dk1"/>
                </a:solidFill>
              </a:rPr>
              <a:t>, and I’ll be your guide during this journey. I’m really happy to be here with you and I hope we’ll have a great time together.</a:t>
            </a:r>
            <a:endParaRPr sz="1100">
              <a:solidFill>
                <a:schemeClr val="dk1"/>
              </a:solidFill>
            </a:endParaRPr>
          </a:p>
          <a:p>
            <a:pPr marL="0" lvl="0" indent="0" algn="just" rtl="0">
              <a:lnSpc>
                <a:spcPct val="115000"/>
              </a:lnSpc>
              <a:spcBef>
                <a:spcPts val="1200"/>
              </a:spcBef>
              <a:spcAft>
                <a:spcPts val="1200"/>
              </a:spcAft>
              <a:buNone/>
            </a:pPr>
            <a:r>
              <a:rPr lang="es-419" sz="1100">
                <a:solidFill>
                  <a:schemeClr val="dk1"/>
                </a:solidFill>
              </a:rPr>
              <a:t>Let me tell you a little about myself. I’m a </a:t>
            </a:r>
            <a:r>
              <a:rPr lang="es-419" sz="1100" b="1">
                <a:solidFill>
                  <a:schemeClr val="dk1"/>
                </a:solidFill>
              </a:rPr>
              <a:t>professional tour guide</a:t>
            </a:r>
            <a:r>
              <a:rPr lang="es-419" sz="1100">
                <a:solidFill>
                  <a:schemeClr val="dk1"/>
                </a:solidFill>
              </a:rPr>
              <a:t>, and I’ve been working in the tourism industry for over </a:t>
            </a:r>
            <a:r>
              <a:rPr lang="es-419" sz="1100" b="1">
                <a:solidFill>
                  <a:schemeClr val="dk1"/>
                </a:solidFill>
              </a:rPr>
              <a:t>5 years</a:t>
            </a:r>
            <a:r>
              <a:rPr lang="es-419" sz="1100">
                <a:solidFill>
                  <a:schemeClr val="dk1"/>
                </a:solidFill>
              </a:rPr>
              <a:t>. I started out because I’ve always loved history, culture, and meeting people from all over the world. Being a guide allows me to combine all of that—while helping visitors discover the beauty and stories of this amazing place.</a:t>
            </a:r>
            <a:endParaRPr sz="1100">
              <a:solidFill>
                <a:schemeClr val="dk1"/>
              </a:solidFill>
            </a:endParaRPr>
          </a:p>
        </p:txBody>
      </p:sp>
      <p:sp>
        <p:nvSpPr>
          <p:cNvPr id="66" name="Google Shape;66;p14"/>
          <p:cNvSpPr txBox="1"/>
          <p:nvPr/>
        </p:nvSpPr>
        <p:spPr>
          <a:xfrm>
            <a:off x="0" y="56825"/>
            <a:ext cx="7402800" cy="52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700" b="1">
                <a:solidFill>
                  <a:schemeClr val="dk1"/>
                </a:solidFill>
              </a:rPr>
              <a:t>Talking about who I am and what I do, in front of passengers (pax)</a:t>
            </a:r>
            <a:endParaRPr sz="1700" b="1">
              <a:solidFill>
                <a:schemeClr val="dk1"/>
              </a:solidFill>
            </a:endParaRPr>
          </a:p>
        </p:txBody>
      </p:sp>
      <p:sp>
        <p:nvSpPr>
          <p:cNvPr id="67" name="Google Shape;67;p14"/>
          <p:cNvSpPr txBox="1"/>
          <p:nvPr/>
        </p:nvSpPr>
        <p:spPr>
          <a:xfrm>
            <a:off x="3072000" y="798959"/>
            <a:ext cx="3000000" cy="34287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0"/>
              </a:spcAft>
              <a:buNone/>
            </a:pPr>
            <a:r>
              <a:rPr lang="es-419" sz="1100">
                <a:solidFill>
                  <a:schemeClr val="dk1"/>
                </a:solidFill>
              </a:rPr>
              <a:t>I’m originally from </a:t>
            </a:r>
            <a:r>
              <a:rPr lang="es-419" sz="1100" b="1">
                <a:solidFill>
                  <a:schemeClr val="dk1"/>
                </a:solidFill>
              </a:rPr>
              <a:t>Pucón</a:t>
            </a:r>
            <a:r>
              <a:rPr lang="es-419" sz="1100">
                <a:solidFill>
                  <a:schemeClr val="dk1"/>
                </a:solidFill>
              </a:rPr>
              <a:t>, and I speak </a:t>
            </a:r>
            <a:r>
              <a:rPr lang="es-419" sz="1100" b="1">
                <a:solidFill>
                  <a:schemeClr val="dk1"/>
                </a:solidFill>
              </a:rPr>
              <a:t>English and Portuguese</a:t>
            </a:r>
            <a:r>
              <a:rPr lang="es-419" sz="1100">
                <a:solidFill>
                  <a:schemeClr val="dk1"/>
                </a:solidFill>
              </a:rPr>
              <a:t>. I’m passionate about storytelling, and one of my favorite things is seeing people connect with the places we visit—not just through facts, but through local traditions, legends, and everyday life.</a:t>
            </a:r>
            <a:endParaRPr sz="1100">
              <a:solidFill>
                <a:schemeClr val="dk1"/>
              </a:solidFill>
            </a:endParaRPr>
          </a:p>
          <a:p>
            <a:pPr marL="0" lvl="0" indent="0" algn="just" rtl="0">
              <a:lnSpc>
                <a:spcPct val="115000"/>
              </a:lnSpc>
              <a:spcBef>
                <a:spcPts val="1200"/>
              </a:spcBef>
              <a:spcAft>
                <a:spcPts val="1200"/>
              </a:spcAft>
              <a:buNone/>
            </a:pPr>
            <a:r>
              <a:rPr lang="es-419" sz="1100">
                <a:solidFill>
                  <a:schemeClr val="dk1"/>
                </a:solidFill>
              </a:rPr>
              <a:t>Over the years, I’ve worked in various destinations, including </a:t>
            </a:r>
            <a:r>
              <a:rPr lang="es-419" sz="1100" b="1">
                <a:solidFill>
                  <a:schemeClr val="dk1"/>
                </a:solidFill>
              </a:rPr>
              <a:t>San Pedro de Atacama, Rapa Nui and Los Lagos region</a:t>
            </a:r>
            <a:r>
              <a:rPr lang="es-419" sz="1100">
                <a:solidFill>
                  <a:schemeClr val="dk1"/>
                </a:solidFill>
              </a:rPr>
              <a:t>, guiding everything from city tours and nature walks to cultural experiences and adventure trips. These experiences have taught me how to adapt to different groups, keep things fun and interesting, and make sure everyone feels comfortable and included.</a:t>
            </a:r>
            <a:endParaRPr sz="1100">
              <a:solidFill>
                <a:schemeClr val="dk1"/>
              </a:solidFill>
            </a:endParaRPr>
          </a:p>
        </p:txBody>
      </p:sp>
      <p:sp>
        <p:nvSpPr>
          <p:cNvPr id="68" name="Google Shape;68;p14"/>
          <p:cNvSpPr txBox="1"/>
          <p:nvPr/>
        </p:nvSpPr>
        <p:spPr>
          <a:xfrm>
            <a:off x="6072000" y="1230525"/>
            <a:ext cx="3000000" cy="303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s-419" sz="1100">
                <a:solidFill>
                  <a:schemeClr val="dk1"/>
                </a:solidFill>
              </a:rPr>
              <a:t>Some of my main strengths as a guide are:</a:t>
            </a:r>
            <a:endParaRPr sz="1100">
              <a:solidFill>
                <a:schemeClr val="dk1"/>
              </a:solidFill>
            </a:endParaRPr>
          </a:p>
          <a:p>
            <a:pPr marL="457200" lvl="0" indent="-298450" algn="l" rtl="0">
              <a:lnSpc>
                <a:spcPct val="115000"/>
              </a:lnSpc>
              <a:spcBef>
                <a:spcPts val="1200"/>
              </a:spcBef>
              <a:spcAft>
                <a:spcPts val="0"/>
              </a:spcAft>
              <a:buClr>
                <a:schemeClr val="dk1"/>
              </a:buClr>
              <a:buSzPts val="1100"/>
              <a:buChar char="●"/>
            </a:pPr>
            <a:r>
              <a:rPr lang="es-419" sz="1100" b="1">
                <a:solidFill>
                  <a:schemeClr val="dk1"/>
                </a:solidFill>
              </a:rPr>
              <a:t>I’m good at keeping excellent communication and interpersonal skills</a:t>
            </a:r>
            <a:br>
              <a:rPr lang="es-419" sz="1100" b="1">
                <a:solidFill>
                  <a:schemeClr val="dk1"/>
                </a:solidFill>
              </a:rPr>
            </a:br>
            <a:endParaRPr sz="1100" b="1">
              <a:solidFill>
                <a:schemeClr val="dk1"/>
              </a:solidFill>
            </a:endParaRPr>
          </a:p>
          <a:p>
            <a:pPr marL="457200" lvl="0" indent="-298450" algn="l" rtl="0">
              <a:lnSpc>
                <a:spcPct val="115000"/>
              </a:lnSpc>
              <a:spcBef>
                <a:spcPts val="0"/>
              </a:spcBef>
              <a:spcAft>
                <a:spcPts val="0"/>
              </a:spcAft>
              <a:buClr>
                <a:schemeClr val="dk1"/>
              </a:buClr>
              <a:buSzPts val="1100"/>
              <a:buChar char="●"/>
            </a:pPr>
            <a:r>
              <a:rPr lang="es-419" sz="1100" b="1">
                <a:solidFill>
                  <a:schemeClr val="dk1"/>
                </a:solidFill>
              </a:rPr>
              <a:t>I know how to go deep into  knowledge of local history and culture.</a:t>
            </a:r>
            <a:br>
              <a:rPr lang="es-419" sz="1100" b="1">
                <a:solidFill>
                  <a:schemeClr val="dk1"/>
                </a:solidFill>
              </a:rPr>
            </a:br>
            <a:endParaRPr sz="1100" b="1">
              <a:solidFill>
                <a:schemeClr val="dk1"/>
              </a:solidFill>
            </a:endParaRPr>
          </a:p>
          <a:p>
            <a:pPr marL="457200" lvl="0" indent="-298450" algn="l" rtl="0">
              <a:lnSpc>
                <a:spcPct val="115000"/>
              </a:lnSpc>
              <a:spcBef>
                <a:spcPts val="0"/>
              </a:spcBef>
              <a:spcAft>
                <a:spcPts val="0"/>
              </a:spcAft>
              <a:buClr>
                <a:schemeClr val="dk1"/>
              </a:buClr>
              <a:buSzPts val="1100"/>
              <a:buChar char="●"/>
            </a:pPr>
            <a:r>
              <a:rPr lang="es-419" sz="1100" b="1">
                <a:solidFill>
                  <a:schemeClr val="dk1"/>
                </a:solidFill>
              </a:rPr>
              <a:t>I enjoy having a good  sense of humor and patience.</a:t>
            </a:r>
            <a:br>
              <a:rPr lang="es-419" sz="1100" b="1">
                <a:solidFill>
                  <a:schemeClr val="dk1"/>
                </a:solidFill>
              </a:rPr>
            </a:br>
            <a:endParaRPr sz="1100" b="1">
              <a:solidFill>
                <a:schemeClr val="dk1"/>
              </a:solidFill>
            </a:endParaRPr>
          </a:p>
          <a:p>
            <a:pPr marL="457200" lvl="0" indent="-298450" algn="l" rtl="0">
              <a:lnSpc>
                <a:spcPct val="115000"/>
              </a:lnSpc>
              <a:spcBef>
                <a:spcPts val="0"/>
              </a:spcBef>
              <a:spcAft>
                <a:spcPts val="0"/>
              </a:spcAft>
              <a:buClr>
                <a:schemeClr val="dk1"/>
              </a:buClr>
              <a:buSzPts val="1100"/>
              <a:buChar char="●"/>
            </a:pPr>
            <a:r>
              <a:rPr lang="es-419" sz="1100">
                <a:solidFill>
                  <a:schemeClr val="dk1"/>
                </a:solidFill>
              </a:rPr>
              <a:t>And above all,  </a:t>
            </a:r>
            <a:r>
              <a:rPr lang="es-419" sz="1100" b="1">
                <a:solidFill>
                  <a:schemeClr val="dk1"/>
                </a:solidFill>
              </a:rPr>
              <a:t>real passion for what I do</a:t>
            </a:r>
            <a:r>
              <a:rPr lang="es-419" sz="1100">
                <a:solidFill>
                  <a:schemeClr val="dk1"/>
                </a:solidFill>
              </a:rPr>
              <a:t>.</a:t>
            </a:r>
            <a:endParaRPr sz="1100">
              <a:solidFill>
                <a:schemeClr val="dk1"/>
              </a:solidFill>
            </a:endParaRPr>
          </a:p>
        </p:txBody>
      </p:sp>
      <p:sp>
        <p:nvSpPr>
          <p:cNvPr id="69" name="Google Shape;69;p14"/>
          <p:cNvSpPr txBox="1"/>
          <p:nvPr/>
        </p:nvSpPr>
        <p:spPr>
          <a:xfrm>
            <a:off x="0" y="4085575"/>
            <a:ext cx="9144000" cy="763256"/>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0"/>
              </a:spcAft>
              <a:buNone/>
            </a:pPr>
            <a:r>
              <a:rPr lang="es-419" sz="1200" dirty="0"/>
              <a:t>During </a:t>
            </a:r>
            <a:r>
              <a:rPr lang="es-419" sz="1200" dirty="0" err="1"/>
              <a:t>our</a:t>
            </a:r>
            <a:r>
              <a:rPr lang="es-419" sz="1200" dirty="0"/>
              <a:t> time </a:t>
            </a:r>
            <a:r>
              <a:rPr lang="es-419" sz="1200" dirty="0" err="1"/>
              <a:t>together</a:t>
            </a:r>
            <a:r>
              <a:rPr lang="es-419" sz="1200" dirty="0"/>
              <a:t>, </a:t>
            </a:r>
            <a:r>
              <a:rPr lang="es-419" sz="1200" dirty="0" err="1"/>
              <a:t>feel</a:t>
            </a:r>
            <a:r>
              <a:rPr lang="es-419" sz="1200" dirty="0"/>
              <a:t> free </a:t>
            </a:r>
            <a:r>
              <a:rPr lang="es-419" sz="1200" dirty="0" err="1"/>
              <a:t>to</a:t>
            </a:r>
            <a:r>
              <a:rPr lang="es-419" sz="1200" dirty="0"/>
              <a:t> </a:t>
            </a:r>
            <a:r>
              <a:rPr lang="es-419" sz="1200" dirty="0" err="1"/>
              <a:t>ask</a:t>
            </a:r>
            <a:r>
              <a:rPr lang="es-419" sz="1200" dirty="0"/>
              <a:t> </a:t>
            </a:r>
            <a:r>
              <a:rPr lang="es-419" sz="1200" dirty="0" err="1"/>
              <a:t>questions</a:t>
            </a:r>
            <a:r>
              <a:rPr lang="es-419" sz="1200" dirty="0"/>
              <a:t>, </a:t>
            </a:r>
            <a:r>
              <a:rPr lang="es-419" sz="1200" dirty="0" err="1"/>
              <a:t>take</a:t>
            </a:r>
            <a:r>
              <a:rPr lang="es-419" sz="1200" dirty="0"/>
              <a:t> </a:t>
            </a:r>
            <a:r>
              <a:rPr lang="es-419" sz="1200" dirty="0" err="1"/>
              <a:t>pictures</a:t>
            </a:r>
            <a:r>
              <a:rPr lang="es-419" sz="1200" dirty="0"/>
              <a:t>, and </a:t>
            </a:r>
            <a:r>
              <a:rPr lang="es-419" sz="1200" dirty="0" err="1"/>
              <a:t>most</a:t>
            </a:r>
            <a:r>
              <a:rPr lang="es-419" sz="1200" dirty="0"/>
              <a:t> </a:t>
            </a:r>
            <a:r>
              <a:rPr lang="es-419" sz="1200" dirty="0" err="1"/>
              <a:t>importantly</a:t>
            </a:r>
            <a:r>
              <a:rPr lang="es-419" sz="1200" dirty="0"/>
              <a:t>—</a:t>
            </a:r>
            <a:r>
              <a:rPr lang="es-419" sz="1200" dirty="0" err="1"/>
              <a:t>enjoy</a:t>
            </a:r>
            <a:r>
              <a:rPr lang="es-419" sz="1200" dirty="0"/>
              <a:t> </a:t>
            </a:r>
            <a:r>
              <a:rPr lang="es-419" sz="1200" dirty="0" err="1"/>
              <a:t>yourselves</a:t>
            </a:r>
            <a:r>
              <a:rPr lang="es-419" sz="1200" dirty="0"/>
              <a:t>! </a:t>
            </a:r>
            <a:r>
              <a:rPr lang="es-419" sz="1200" dirty="0" err="1"/>
              <a:t>I’m</a:t>
            </a:r>
            <a:r>
              <a:rPr lang="es-419" sz="1200" dirty="0"/>
              <a:t> </a:t>
            </a:r>
            <a:r>
              <a:rPr lang="es-419" sz="1200" dirty="0" err="1"/>
              <a:t>here</a:t>
            </a:r>
            <a:r>
              <a:rPr lang="es-419" sz="1200" dirty="0"/>
              <a:t> </a:t>
            </a:r>
            <a:r>
              <a:rPr lang="es-419" sz="1200" dirty="0" err="1"/>
              <a:t>to</a:t>
            </a:r>
            <a:r>
              <a:rPr lang="es-419" sz="1200" dirty="0"/>
              <a:t> </a:t>
            </a:r>
            <a:r>
              <a:rPr lang="es-419" sz="1200" dirty="0" err="1"/>
              <a:t>make</a:t>
            </a:r>
            <a:r>
              <a:rPr lang="es-419" sz="1200" dirty="0"/>
              <a:t> </a:t>
            </a:r>
            <a:r>
              <a:rPr lang="es-419" sz="1200" dirty="0" err="1"/>
              <a:t>sure</a:t>
            </a:r>
            <a:r>
              <a:rPr lang="es-419" sz="1200" dirty="0"/>
              <a:t> </a:t>
            </a:r>
            <a:r>
              <a:rPr lang="es-419" sz="1200" dirty="0" err="1"/>
              <a:t>you</a:t>
            </a:r>
            <a:r>
              <a:rPr lang="es-419" sz="1200" dirty="0"/>
              <a:t> </a:t>
            </a:r>
            <a:r>
              <a:rPr lang="es-419" sz="1200" dirty="0" err="1"/>
              <a:t>have</a:t>
            </a:r>
            <a:r>
              <a:rPr lang="es-419" sz="1200" dirty="0"/>
              <a:t> a </a:t>
            </a:r>
            <a:r>
              <a:rPr lang="es-419" sz="1200" dirty="0" err="1"/>
              <a:t>safe</a:t>
            </a:r>
            <a:r>
              <a:rPr lang="es-419" sz="1200" dirty="0"/>
              <a:t>, informative, and </a:t>
            </a:r>
            <a:r>
              <a:rPr lang="es-419" sz="1200" dirty="0" err="1"/>
              <a:t>unforgettable</a:t>
            </a:r>
            <a:r>
              <a:rPr lang="es-419" sz="1200" dirty="0"/>
              <a:t> </a:t>
            </a:r>
            <a:r>
              <a:rPr lang="es-419" sz="1200" dirty="0" err="1"/>
              <a:t>experience</a:t>
            </a:r>
            <a:r>
              <a:rPr lang="es-419" sz="1200" dirty="0"/>
              <a:t>. Once </a:t>
            </a:r>
            <a:r>
              <a:rPr lang="es-419" sz="1200" dirty="0" err="1"/>
              <a:t>again</a:t>
            </a:r>
            <a:r>
              <a:rPr lang="es-419" sz="1200" dirty="0"/>
              <a:t>, </a:t>
            </a:r>
            <a:r>
              <a:rPr lang="es-419" sz="1200" dirty="0" err="1"/>
              <a:t>welcome</a:t>
            </a:r>
            <a:r>
              <a:rPr lang="es-419" sz="1200" dirty="0"/>
              <a:t>! </a:t>
            </a:r>
            <a:r>
              <a:rPr lang="es-419" sz="1200" dirty="0" err="1"/>
              <a:t>Let’s</a:t>
            </a:r>
            <a:r>
              <a:rPr lang="es-419" sz="1200" dirty="0"/>
              <a:t> </a:t>
            </a:r>
            <a:r>
              <a:rPr lang="es-419" sz="1200" dirty="0" err="1"/>
              <a:t>get</a:t>
            </a:r>
            <a:r>
              <a:rPr lang="es-419" sz="1200" dirty="0"/>
              <a:t> </a:t>
            </a:r>
            <a:r>
              <a:rPr lang="es-419" sz="1200" dirty="0" err="1"/>
              <a:t>started</a:t>
            </a:r>
            <a:r>
              <a:rPr lang="es-419" sz="1200" dirty="0"/>
              <a:t>!</a:t>
            </a:r>
            <a:endParaRPr sz="1200" dirty="0"/>
          </a:p>
        </p:txBody>
      </p:sp>
      <p:pic>
        <p:nvPicPr>
          <p:cNvPr id="70" name="Google Shape;70;p14"/>
          <p:cNvPicPr preferRelativeResize="0"/>
          <p:nvPr/>
        </p:nvPicPr>
        <p:blipFill>
          <a:blip r:embed="rId4">
            <a:alphaModFix/>
          </a:blip>
          <a:stretch>
            <a:fillRect/>
          </a:stretch>
        </p:blipFill>
        <p:spPr>
          <a:xfrm>
            <a:off x="6846798" y="0"/>
            <a:ext cx="2326100" cy="1331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
        <p:cNvGrpSpPr/>
        <p:nvPr/>
      </p:nvGrpSpPr>
      <p:grpSpPr>
        <a:xfrm>
          <a:off x="0" y="0"/>
          <a:ext cx="0" cy="0"/>
          <a:chOff x="0" y="0"/>
          <a:chExt cx="0" cy="0"/>
        </a:xfrm>
      </p:grpSpPr>
      <p:pic>
        <p:nvPicPr>
          <p:cNvPr id="75" name="Google Shape;75;p15"/>
          <p:cNvPicPr preferRelativeResize="0"/>
          <p:nvPr/>
        </p:nvPicPr>
        <p:blipFill>
          <a:blip r:embed="rId3">
            <a:alphaModFix/>
          </a:blip>
          <a:stretch>
            <a:fillRect/>
          </a:stretch>
        </p:blipFill>
        <p:spPr>
          <a:xfrm>
            <a:off x="3072325" y="3718400"/>
            <a:ext cx="1317650" cy="490275"/>
          </a:xfrm>
          <a:prstGeom prst="rect">
            <a:avLst/>
          </a:prstGeom>
          <a:noFill/>
          <a:ln>
            <a:noFill/>
          </a:ln>
        </p:spPr>
      </p:pic>
      <p:sp>
        <p:nvSpPr>
          <p:cNvPr id="76" name="Google Shape;76;p15"/>
          <p:cNvSpPr/>
          <p:nvPr/>
        </p:nvSpPr>
        <p:spPr>
          <a:xfrm>
            <a:off x="8354099" y="-155"/>
            <a:ext cx="790297" cy="490277"/>
          </a:xfrm>
          <a:custGeom>
            <a:avLst/>
            <a:gdLst/>
            <a:ahLst/>
            <a:cxnLst/>
            <a:rect l="l" t="t" r="r" b="b"/>
            <a:pathLst>
              <a:path w="975675" h="975675" extrusionOk="0">
                <a:moveTo>
                  <a:pt x="0" y="0"/>
                </a:moveTo>
                <a:lnTo>
                  <a:pt x="975675" y="0"/>
                </a:lnTo>
                <a:lnTo>
                  <a:pt x="975675" y="975674"/>
                </a:lnTo>
                <a:lnTo>
                  <a:pt x="0" y="975674"/>
                </a:lnTo>
                <a:lnTo>
                  <a:pt x="0" y="0"/>
                </a:lnTo>
                <a:close/>
              </a:path>
            </a:pathLst>
          </a:custGeom>
          <a:blipFill rotWithShape="1">
            <a:blip r:embed="rId4">
              <a:alphaModFix/>
            </a:blip>
            <a:stretch>
              <a:fillRect/>
            </a:stretch>
          </a:blipFill>
          <a:ln>
            <a:noFill/>
          </a:ln>
        </p:spPr>
        <p:txBody>
          <a:bodyPr/>
          <a:lstStyle/>
          <a:p>
            <a:endParaRPr lang="en-US"/>
          </a:p>
        </p:txBody>
      </p:sp>
      <p:sp>
        <p:nvSpPr>
          <p:cNvPr id="77" name="Google Shape;77;p15"/>
          <p:cNvSpPr txBox="1"/>
          <p:nvPr/>
        </p:nvSpPr>
        <p:spPr>
          <a:xfrm>
            <a:off x="184700" y="-150"/>
            <a:ext cx="4646100" cy="514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1800" b="1">
                <a:solidFill>
                  <a:schemeClr val="dk2"/>
                </a:solidFill>
              </a:rPr>
              <a:t>An introduction in working in tourism.</a:t>
            </a:r>
            <a:endParaRPr sz="1800" b="1">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s-419" sz="1800">
                <a:solidFill>
                  <a:schemeClr val="dk2"/>
                </a:solidFill>
              </a:rPr>
              <a:t>Tourism is about encounters, encounters with people, with places and with experiences. And the most important encounter is the first one: arrivals and greetings. Get that one right and the rest is much more easier. </a:t>
            </a:r>
            <a:endParaRPr sz="1800">
              <a:solidFill>
                <a:schemeClr val="dk2"/>
              </a:solidFill>
            </a:endParaRPr>
          </a:p>
          <a:p>
            <a:pPr marL="0" lvl="0" indent="0" algn="l" rtl="0">
              <a:spcBef>
                <a:spcPts val="0"/>
              </a:spcBef>
              <a:spcAft>
                <a:spcPts val="0"/>
              </a:spcAft>
              <a:buNone/>
            </a:pPr>
            <a:r>
              <a:rPr lang="es-419" sz="1800">
                <a:solidFill>
                  <a:schemeClr val="dk2"/>
                </a:solidFill>
              </a:rPr>
              <a:t>Arrival encounters can take place anywhere: at the airport, at the hotel, at the campsite, in the restaurant, on the bus. Wherever it takes place the rules are the same:</a:t>
            </a:r>
            <a:endParaRPr sz="1800">
              <a:solidFill>
                <a:schemeClr val="dk2"/>
              </a:solidFill>
            </a:endParaRPr>
          </a:p>
          <a:p>
            <a:pPr marL="457200" lvl="0" indent="-342900" algn="l" rtl="0">
              <a:spcBef>
                <a:spcPts val="0"/>
              </a:spcBef>
              <a:spcAft>
                <a:spcPts val="0"/>
              </a:spcAft>
              <a:buClr>
                <a:schemeClr val="dk2"/>
              </a:buClr>
              <a:buSzPts val="1800"/>
              <a:buChar char="●"/>
            </a:pPr>
            <a:r>
              <a:rPr lang="es-419" sz="1800">
                <a:solidFill>
                  <a:schemeClr val="dk2"/>
                </a:solidFill>
              </a:rPr>
              <a:t>Be prepared  </a:t>
            </a:r>
            <a:endParaRPr sz="1800">
              <a:solidFill>
                <a:schemeClr val="dk2"/>
              </a:solidFill>
            </a:endParaRPr>
          </a:p>
          <a:p>
            <a:pPr marL="457200" lvl="0" indent="-342900" algn="l" rtl="0">
              <a:spcBef>
                <a:spcPts val="0"/>
              </a:spcBef>
              <a:spcAft>
                <a:spcPts val="0"/>
              </a:spcAft>
              <a:buClr>
                <a:schemeClr val="dk2"/>
              </a:buClr>
              <a:buSzPts val="1800"/>
              <a:buChar char="●"/>
            </a:pPr>
            <a:r>
              <a:rPr lang="es-419" sz="1800">
                <a:solidFill>
                  <a:schemeClr val="dk2"/>
                </a:solidFill>
              </a:rPr>
              <a:t>Be interested</a:t>
            </a:r>
            <a:endParaRPr sz="1800">
              <a:solidFill>
                <a:schemeClr val="dk2"/>
              </a:solidFill>
            </a:endParaRPr>
          </a:p>
          <a:p>
            <a:pPr marL="457200" lvl="0" indent="-342900" algn="l" rtl="0">
              <a:spcBef>
                <a:spcPts val="0"/>
              </a:spcBef>
              <a:spcAft>
                <a:spcPts val="0"/>
              </a:spcAft>
              <a:buClr>
                <a:schemeClr val="dk2"/>
              </a:buClr>
              <a:buSzPts val="1800"/>
              <a:buChar char="●"/>
            </a:pPr>
            <a:r>
              <a:rPr lang="es-419" sz="1800">
                <a:solidFill>
                  <a:schemeClr val="dk2"/>
                </a:solidFill>
              </a:rPr>
              <a:t>Be helpful</a:t>
            </a:r>
            <a:endParaRPr sz="1800">
              <a:solidFill>
                <a:schemeClr val="dk2"/>
              </a:solidFill>
            </a:endParaRPr>
          </a:p>
          <a:p>
            <a:pPr marL="457200" lvl="0" indent="-342900" algn="l" rtl="0">
              <a:spcBef>
                <a:spcPts val="0"/>
              </a:spcBef>
              <a:spcAft>
                <a:spcPts val="0"/>
              </a:spcAft>
              <a:buClr>
                <a:schemeClr val="dk2"/>
              </a:buClr>
              <a:buSzPts val="1800"/>
              <a:buChar char="●"/>
            </a:pPr>
            <a:r>
              <a:rPr lang="es-419" sz="1800">
                <a:solidFill>
                  <a:schemeClr val="dk2"/>
                </a:solidFill>
              </a:rPr>
              <a:t>Be yourself</a:t>
            </a:r>
            <a:endParaRPr sz="1800">
              <a:solidFill>
                <a:schemeClr val="dk2"/>
              </a:solidFill>
            </a:endParaRPr>
          </a:p>
          <a:p>
            <a:pPr marL="457200" lvl="0" indent="-342900" algn="l" rtl="0">
              <a:spcBef>
                <a:spcPts val="0"/>
              </a:spcBef>
              <a:spcAft>
                <a:spcPts val="0"/>
              </a:spcAft>
              <a:buClr>
                <a:schemeClr val="dk2"/>
              </a:buClr>
              <a:buSzPts val="1800"/>
              <a:buChar char="●"/>
            </a:pPr>
            <a:r>
              <a:rPr lang="es-419" sz="1800">
                <a:solidFill>
                  <a:schemeClr val="dk2"/>
                </a:solidFill>
              </a:rPr>
              <a:t>Smile</a:t>
            </a:r>
            <a:endParaRPr sz="1800">
              <a:solidFill>
                <a:schemeClr val="dk2"/>
              </a:solidFill>
            </a:endParaRPr>
          </a:p>
        </p:txBody>
      </p:sp>
      <p:pic>
        <p:nvPicPr>
          <p:cNvPr id="78" name="Google Shape;78;p15"/>
          <p:cNvPicPr preferRelativeResize="0"/>
          <p:nvPr/>
        </p:nvPicPr>
        <p:blipFill>
          <a:blip r:embed="rId5">
            <a:alphaModFix/>
          </a:blip>
          <a:stretch>
            <a:fillRect/>
          </a:stretch>
        </p:blipFill>
        <p:spPr>
          <a:xfrm>
            <a:off x="4606450" y="81900"/>
            <a:ext cx="3747651" cy="5061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2"/>
        <p:cNvGrpSpPr/>
        <p:nvPr/>
      </p:nvGrpSpPr>
      <p:grpSpPr>
        <a:xfrm>
          <a:off x="0" y="0"/>
          <a:ext cx="0" cy="0"/>
          <a:chOff x="0" y="0"/>
          <a:chExt cx="0" cy="0"/>
        </a:xfrm>
      </p:grpSpPr>
      <p:sp>
        <p:nvSpPr>
          <p:cNvPr id="83" name="Google Shape;83;p16"/>
          <p:cNvSpPr/>
          <p:nvPr/>
        </p:nvSpPr>
        <p:spPr>
          <a:xfrm>
            <a:off x="8168319" y="4180290"/>
            <a:ext cx="975675" cy="975675"/>
          </a:xfrm>
          <a:custGeom>
            <a:avLst/>
            <a:gdLst/>
            <a:ahLst/>
            <a:cxnLst/>
            <a:rect l="l" t="t" r="r" b="b"/>
            <a:pathLst>
              <a:path w="975675" h="975675" extrusionOk="0">
                <a:moveTo>
                  <a:pt x="0" y="0"/>
                </a:moveTo>
                <a:lnTo>
                  <a:pt x="975675" y="0"/>
                </a:lnTo>
                <a:lnTo>
                  <a:pt x="975675" y="975674"/>
                </a:lnTo>
                <a:lnTo>
                  <a:pt x="0" y="975674"/>
                </a:lnTo>
                <a:lnTo>
                  <a:pt x="0" y="0"/>
                </a:lnTo>
                <a:close/>
              </a:path>
            </a:pathLst>
          </a:custGeom>
          <a:blipFill rotWithShape="1">
            <a:blip r:embed="rId3">
              <a:alphaModFix/>
            </a:blip>
            <a:stretch>
              <a:fillRect/>
            </a:stretch>
          </a:blipFill>
          <a:ln>
            <a:noFill/>
          </a:ln>
        </p:spPr>
        <p:txBody>
          <a:bodyPr/>
          <a:lstStyle/>
          <a:p>
            <a:endParaRPr lang="en-US"/>
          </a:p>
        </p:txBody>
      </p:sp>
      <p:pic>
        <p:nvPicPr>
          <p:cNvPr id="84" name="Google Shape;84;p16"/>
          <p:cNvPicPr preferRelativeResize="0"/>
          <p:nvPr/>
        </p:nvPicPr>
        <p:blipFill>
          <a:blip r:embed="rId4">
            <a:alphaModFix/>
          </a:blip>
          <a:stretch>
            <a:fillRect/>
          </a:stretch>
        </p:blipFill>
        <p:spPr>
          <a:xfrm>
            <a:off x="96725" y="3747150"/>
            <a:ext cx="3600450" cy="1466850"/>
          </a:xfrm>
          <a:prstGeom prst="rect">
            <a:avLst/>
          </a:prstGeom>
          <a:noFill/>
          <a:ln>
            <a:noFill/>
          </a:ln>
        </p:spPr>
      </p:pic>
      <p:pic>
        <p:nvPicPr>
          <p:cNvPr id="85" name="Google Shape;85;p16"/>
          <p:cNvPicPr preferRelativeResize="0"/>
          <p:nvPr/>
        </p:nvPicPr>
        <p:blipFill>
          <a:blip r:embed="rId5">
            <a:alphaModFix/>
          </a:blip>
          <a:stretch>
            <a:fillRect/>
          </a:stretch>
        </p:blipFill>
        <p:spPr>
          <a:xfrm>
            <a:off x="4005875" y="4241322"/>
            <a:ext cx="2181225" cy="853625"/>
          </a:xfrm>
          <a:prstGeom prst="rect">
            <a:avLst/>
          </a:prstGeom>
          <a:noFill/>
          <a:ln>
            <a:noFill/>
          </a:ln>
        </p:spPr>
      </p:pic>
      <p:pic>
        <p:nvPicPr>
          <p:cNvPr id="86" name="Google Shape;86;p16"/>
          <p:cNvPicPr preferRelativeResize="0"/>
          <p:nvPr/>
        </p:nvPicPr>
        <p:blipFill>
          <a:blip r:embed="rId6">
            <a:alphaModFix/>
          </a:blip>
          <a:stretch>
            <a:fillRect/>
          </a:stretch>
        </p:blipFill>
        <p:spPr>
          <a:xfrm>
            <a:off x="152400" y="152400"/>
            <a:ext cx="3398001" cy="3442349"/>
          </a:xfrm>
          <a:prstGeom prst="rect">
            <a:avLst/>
          </a:prstGeom>
          <a:noFill/>
          <a:ln>
            <a:noFill/>
          </a:ln>
        </p:spPr>
      </p:pic>
      <p:pic>
        <p:nvPicPr>
          <p:cNvPr id="87" name="Google Shape;87;p16"/>
          <p:cNvPicPr preferRelativeResize="0"/>
          <p:nvPr/>
        </p:nvPicPr>
        <p:blipFill>
          <a:blip r:embed="rId7">
            <a:alphaModFix/>
          </a:blip>
          <a:stretch>
            <a:fillRect/>
          </a:stretch>
        </p:blipFill>
        <p:spPr>
          <a:xfrm>
            <a:off x="3702800" y="152400"/>
            <a:ext cx="5288800" cy="3746176"/>
          </a:xfrm>
          <a:prstGeom prst="rect">
            <a:avLst/>
          </a:prstGeom>
          <a:noFill/>
          <a:ln>
            <a:noFill/>
          </a:ln>
        </p:spPr>
      </p:pic>
      <p:sp>
        <p:nvSpPr>
          <p:cNvPr id="2" name="CuadroTexto 1">
            <a:extLst>
              <a:ext uri="{FF2B5EF4-FFF2-40B4-BE49-F238E27FC236}">
                <a16:creationId xmlns:a16="http://schemas.microsoft.com/office/drawing/2014/main" id="{42ACF706-BA24-9D97-F6D3-C3F7598878DF}"/>
              </a:ext>
            </a:extLst>
          </p:cNvPr>
          <p:cNvSpPr txBox="1"/>
          <p:nvPr/>
        </p:nvSpPr>
        <p:spPr>
          <a:xfrm>
            <a:off x="4982547" y="727788"/>
            <a:ext cx="345233" cy="307777"/>
          </a:xfrm>
          <a:prstGeom prst="rect">
            <a:avLst/>
          </a:prstGeom>
          <a:noFill/>
        </p:spPr>
        <p:txBody>
          <a:bodyPr wrap="square" rtlCol="0">
            <a:spAutoFit/>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17"/>
          <p:cNvSpPr txBox="1"/>
          <p:nvPr/>
        </p:nvSpPr>
        <p:spPr>
          <a:xfrm>
            <a:off x="7312300" y="2595450"/>
            <a:ext cx="1860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93" name="Google Shape;93;p17"/>
          <p:cNvPicPr preferRelativeResize="0"/>
          <p:nvPr/>
        </p:nvPicPr>
        <p:blipFill>
          <a:blip r:embed="rId3">
            <a:alphaModFix/>
          </a:blip>
          <a:stretch>
            <a:fillRect/>
          </a:stretch>
        </p:blipFill>
        <p:spPr>
          <a:xfrm>
            <a:off x="8274325" y="58225"/>
            <a:ext cx="769350" cy="527150"/>
          </a:xfrm>
          <a:prstGeom prst="rect">
            <a:avLst/>
          </a:prstGeom>
          <a:noFill/>
          <a:ln>
            <a:noFill/>
          </a:ln>
        </p:spPr>
      </p:pic>
      <p:pic>
        <p:nvPicPr>
          <p:cNvPr id="94" name="Google Shape;94;p17"/>
          <p:cNvPicPr preferRelativeResize="0"/>
          <p:nvPr/>
        </p:nvPicPr>
        <p:blipFill>
          <a:blip r:embed="rId4">
            <a:alphaModFix/>
          </a:blip>
          <a:stretch>
            <a:fillRect/>
          </a:stretch>
        </p:blipFill>
        <p:spPr>
          <a:xfrm>
            <a:off x="152400" y="2464375"/>
            <a:ext cx="6057900" cy="2305050"/>
          </a:xfrm>
          <a:prstGeom prst="rect">
            <a:avLst/>
          </a:prstGeom>
          <a:noFill/>
          <a:ln>
            <a:noFill/>
          </a:ln>
        </p:spPr>
      </p:pic>
      <p:sp>
        <p:nvSpPr>
          <p:cNvPr id="95" name="Google Shape;95;p17"/>
          <p:cNvSpPr txBox="1"/>
          <p:nvPr/>
        </p:nvSpPr>
        <p:spPr>
          <a:xfrm>
            <a:off x="265725" y="219600"/>
            <a:ext cx="3097500" cy="52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800" b="1">
                <a:solidFill>
                  <a:schemeClr val="dk1"/>
                </a:solidFill>
              </a:rPr>
              <a:t>WELCOMING TOURISTS.</a:t>
            </a:r>
            <a:endParaRPr sz="1800" b="1">
              <a:solidFill>
                <a:schemeClr val="dk1"/>
              </a:solidFill>
            </a:endParaRPr>
          </a:p>
        </p:txBody>
      </p:sp>
      <p:pic>
        <p:nvPicPr>
          <p:cNvPr id="96" name="Google Shape;96;p17"/>
          <p:cNvPicPr preferRelativeResize="0"/>
          <p:nvPr/>
        </p:nvPicPr>
        <p:blipFill>
          <a:blip r:embed="rId5">
            <a:alphaModFix/>
          </a:blip>
          <a:stretch>
            <a:fillRect/>
          </a:stretch>
        </p:blipFill>
        <p:spPr>
          <a:xfrm>
            <a:off x="7312300" y="746700"/>
            <a:ext cx="1781550" cy="1781550"/>
          </a:xfrm>
          <a:prstGeom prst="rect">
            <a:avLst/>
          </a:prstGeom>
          <a:noFill/>
          <a:ln>
            <a:noFill/>
          </a:ln>
        </p:spPr>
      </p:pic>
      <p:sp>
        <p:nvSpPr>
          <p:cNvPr id="97" name="Google Shape;97;p17"/>
          <p:cNvSpPr txBox="1"/>
          <p:nvPr/>
        </p:nvSpPr>
        <p:spPr>
          <a:xfrm>
            <a:off x="314475" y="790875"/>
            <a:ext cx="30000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a:t>"Hello, everyone! Welcome to our tour. I'm gladto have you with us today as we explore the beautiful sights of Chile. If you have any questions or need assistance, feel free to ask. Let's make this journey memorable!"</a:t>
            </a:r>
            <a:endParaRPr/>
          </a:p>
        </p:txBody>
      </p:sp>
      <p:sp>
        <p:nvSpPr>
          <p:cNvPr id="98" name="Google Shape;98;p17"/>
          <p:cNvSpPr txBox="1"/>
          <p:nvPr/>
        </p:nvSpPr>
        <p:spPr>
          <a:xfrm>
            <a:off x="6093850" y="2799075"/>
            <a:ext cx="3000000" cy="2134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s-419"/>
              <a:t>"Good morning, travelers! My name is Pedro, and I'll be your guide today. We're about to discover some incredible spots, so get ready for an unforgettable journey. If you need anything or have questions, don't hesitate to ask. Let's make it a great day!"</a:t>
            </a:r>
            <a:endParaRPr/>
          </a:p>
        </p:txBody>
      </p:sp>
      <p:pic>
        <p:nvPicPr>
          <p:cNvPr id="99" name="Google Shape;99;p17"/>
          <p:cNvPicPr preferRelativeResize="0"/>
          <p:nvPr/>
        </p:nvPicPr>
        <p:blipFill>
          <a:blip r:embed="rId6">
            <a:alphaModFix/>
          </a:blip>
          <a:stretch>
            <a:fillRect/>
          </a:stretch>
        </p:blipFill>
        <p:spPr>
          <a:xfrm>
            <a:off x="3515625" y="152400"/>
            <a:ext cx="3239363" cy="2159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3"/>
        <p:cNvGrpSpPr/>
        <p:nvPr/>
      </p:nvGrpSpPr>
      <p:grpSpPr>
        <a:xfrm>
          <a:off x="0" y="0"/>
          <a:ext cx="0" cy="0"/>
          <a:chOff x="0" y="0"/>
          <a:chExt cx="0" cy="0"/>
        </a:xfrm>
      </p:grpSpPr>
      <p:sp>
        <p:nvSpPr>
          <p:cNvPr id="104" name="Google Shape;104;p18"/>
          <p:cNvSpPr/>
          <p:nvPr/>
        </p:nvSpPr>
        <p:spPr>
          <a:xfrm>
            <a:off x="80994" y="4167815"/>
            <a:ext cx="975675" cy="975675"/>
          </a:xfrm>
          <a:custGeom>
            <a:avLst/>
            <a:gdLst/>
            <a:ahLst/>
            <a:cxnLst/>
            <a:rect l="l" t="t" r="r" b="b"/>
            <a:pathLst>
              <a:path w="975675" h="975675" extrusionOk="0">
                <a:moveTo>
                  <a:pt x="0" y="0"/>
                </a:moveTo>
                <a:lnTo>
                  <a:pt x="975675" y="0"/>
                </a:lnTo>
                <a:lnTo>
                  <a:pt x="975675" y="975674"/>
                </a:lnTo>
                <a:lnTo>
                  <a:pt x="0" y="975674"/>
                </a:lnTo>
                <a:lnTo>
                  <a:pt x="0" y="0"/>
                </a:lnTo>
                <a:close/>
              </a:path>
            </a:pathLst>
          </a:custGeom>
          <a:blipFill rotWithShape="1">
            <a:blip r:embed="rId3">
              <a:alphaModFix/>
            </a:blip>
            <a:stretch>
              <a:fillRect/>
            </a:stretch>
          </a:blipFill>
          <a:ln>
            <a:noFill/>
          </a:ln>
        </p:spPr>
        <p:txBody>
          <a:bodyPr/>
          <a:lstStyle/>
          <a:p>
            <a:endParaRPr lang="en-US"/>
          </a:p>
        </p:txBody>
      </p:sp>
      <p:sp>
        <p:nvSpPr>
          <p:cNvPr id="105" name="Google Shape;105;p18"/>
          <p:cNvSpPr txBox="1"/>
          <p:nvPr/>
        </p:nvSpPr>
        <p:spPr>
          <a:xfrm>
            <a:off x="0" y="0"/>
            <a:ext cx="3000000" cy="4426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s-419" sz="1000">
                <a:solidFill>
                  <a:schemeClr val="dk1"/>
                </a:solidFill>
              </a:rPr>
              <a:t>🚌 </a:t>
            </a:r>
            <a:r>
              <a:rPr lang="es-419" sz="1300" b="1">
                <a:solidFill>
                  <a:schemeClr val="dk1"/>
                </a:solidFill>
              </a:rPr>
              <a:t>At the beginning of the tour</a:t>
            </a:r>
            <a:endParaRPr sz="1300" b="1">
              <a:solidFill>
                <a:schemeClr val="dk1"/>
              </a:solidFill>
            </a:endParaRPr>
          </a:p>
          <a:p>
            <a:pPr marL="0" lvl="0" indent="0" algn="l" rtl="0">
              <a:lnSpc>
                <a:spcPct val="115000"/>
              </a:lnSpc>
              <a:spcBef>
                <a:spcPts val="1200"/>
              </a:spcBef>
              <a:spcAft>
                <a:spcPts val="0"/>
              </a:spcAft>
              <a:buNone/>
            </a:pPr>
            <a:r>
              <a:rPr lang="es-419" sz="1300" b="1">
                <a:solidFill>
                  <a:schemeClr val="dk1"/>
                </a:solidFill>
              </a:rPr>
              <a:t>we may say…</a:t>
            </a:r>
            <a:endParaRPr sz="1300" b="1">
              <a:solidFill>
                <a:schemeClr val="dk1"/>
              </a:solidFill>
            </a:endParaRPr>
          </a:p>
          <a:p>
            <a:pPr marL="0" lvl="0" indent="0" algn="l" rtl="0">
              <a:lnSpc>
                <a:spcPct val="115000"/>
              </a:lnSpc>
              <a:spcBef>
                <a:spcPts val="1200"/>
              </a:spcBef>
              <a:spcAft>
                <a:spcPts val="0"/>
              </a:spcAft>
              <a:buNone/>
            </a:pPr>
            <a:r>
              <a:rPr lang="es-419" sz="1300" b="1">
                <a:solidFill>
                  <a:schemeClr val="dk1"/>
                </a:solidFill>
              </a:rPr>
              <a:t>Greetings and Welcoming Phrases.</a:t>
            </a:r>
            <a:endParaRPr sz="1300" b="1">
              <a:solidFill>
                <a:schemeClr val="dk1"/>
              </a:solidFill>
            </a:endParaRPr>
          </a:p>
          <a:p>
            <a:pPr marL="457200" lvl="0" indent="-298450" algn="just" rtl="0">
              <a:lnSpc>
                <a:spcPct val="115000"/>
              </a:lnSpc>
              <a:spcBef>
                <a:spcPts val="1200"/>
              </a:spcBef>
              <a:spcAft>
                <a:spcPts val="0"/>
              </a:spcAft>
              <a:buClr>
                <a:schemeClr val="dk1"/>
              </a:buClr>
              <a:buSzPts val="1100"/>
              <a:buChar char="●"/>
            </a:pPr>
            <a:r>
              <a:rPr lang="es-419" sz="1100">
                <a:solidFill>
                  <a:schemeClr val="dk1"/>
                </a:solidFill>
              </a:rPr>
              <a:t>"Good morning, everyone! Welcome aboard!"</a:t>
            </a:r>
            <a:br>
              <a:rPr lang="es-419" sz="1100">
                <a:solidFill>
                  <a:schemeClr val="dk1"/>
                </a:solidFill>
              </a:rPr>
            </a:br>
            <a:endParaRPr sz="1100" i="1">
              <a:solidFill>
                <a:schemeClr val="dk1"/>
              </a:solidFill>
            </a:endParaRPr>
          </a:p>
          <a:p>
            <a:pPr marL="457200" lvl="0" indent="-298450" algn="just" rtl="0">
              <a:lnSpc>
                <a:spcPct val="115000"/>
              </a:lnSpc>
              <a:spcBef>
                <a:spcPts val="0"/>
              </a:spcBef>
              <a:spcAft>
                <a:spcPts val="0"/>
              </a:spcAft>
              <a:buClr>
                <a:schemeClr val="dk1"/>
              </a:buClr>
              <a:buSzPts val="1100"/>
              <a:buChar char="●"/>
            </a:pPr>
            <a:r>
              <a:rPr lang="es-419" sz="1100">
                <a:solidFill>
                  <a:schemeClr val="dk1"/>
                </a:solidFill>
              </a:rPr>
              <a:t>"Hello and welcome! I'm Aline, your guide for today."</a:t>
            </a:r>
            <a:br>
              <a:rPr lang="es-419" sz="1100">
                <a:solidFill>
                  <a:schemeClr val="dk1"/>
                </a:solidFill>
              </a:rPr>
            </a:br>
            <a:endParaRPr sz="1100" i="1">
              <a:solidFill>
                <a:schemeClr val="dk1"/>
              </a:solidFill>
            </a:endParaRPr>
          </a:p>
          <a:p>
            <a:pPr marL="457200" lvl="0" indent="-298450" algn="just" rtl="0">
              <a:lnSpc>
                <a:spcPct val="115000"/>
              </a:lnSpc>
              <a:spcBef>
                <a:spcPts val="0"/>
              </a:spcBef>
              <a:spcAft>
                <a:spcPts val="0"/>
              </a:spcAft>
              <a:buClr>
                <a:schemeClr val="dk1"/>
              </a:buClr>
              <a:buSzPts val="1100"/>
              <a:buChar char="●"/>
            </a:pPr>
            <a:r>
              <a:rPr lang="es-419" sz="1100">
                <a:solidFill>
                  <a:schemeClr val="dk1"/>
                </a:solidFill>
              </a:rPr>
              <a:t>"Hi there! I’m so glad to see you all. Thanks for joining us!"</a:t>
            </a:r>
            <a:br>
              <a:rPr lang="es-419" sz="1100">
                <a:solidFill>
                  <a:schemeClr val="dk1"/>
                </a:solidFill>
              </a:rPr>
            </a:br>
            <a:endParaRPr sz="1100" i="1">
              <a:solidFill>
                <a:schemeClr val="dk1"/>
              </a:solidFill>
            </a:endParaRPr>
          </a:p>
          <a:p>
            <a:pPr marL="457200" lvl="0" indent="-298450" algn="just" rtl="0">
              <a:lnSpc>
                <a:spcPct val="115000"/>
              </a:lnSpc>
              <a:spcBef>
                <a:spcPts val="0"/>
              </a:spcBef>
              <a:spcAft>
                <a:spcPts val="0"/>
              </a:spcAft>
              <a:buClr>
                <a:schemeClr val="dk1"/>
              </a:buClr>
              <a:buSzPts val="1100"/>
              <a:buChar char="●"/>
            </a:pPr>
            <a:r>
              <a:rPr lang="es-419" sz="1100">
                <a:solidFill>
                  <a:schemeClr val="dk1"/>
                </a:solidFill>
              </a:rPr>
              <a:t>"Welcome to our tour! We’re going to have an amazing time together."</a:t>
            </a:r>
            <a:br>
              <a:rPr lang="es-419" sz="1100">
                <a:solidFill>
                  <a:schemeClr val="dk1"/>
                </a:solidFill>
              </a:rPr>
            </a:br>
            <a:endParaRPr sz="1100" i="1">
              <a:solidFill>
                <a:schemeClr val="dk1"/>
              </a:solidFill>
            </a:endParaRPr>
          </a:p>
          <a:p>
            <a:pPr marL="457200" lvl="0" indent="-298450" algn="just" rtl="0">
              <a:lnSpc>
                <a:spcPct val="115000"/>
              </a:lnSpc>
              <a:spcBef>
                <a:spcPts val="0"/>
              </a:spcBef>
              <a:spcAft>
                <a:spcPts val="0"/>
              </a:spcAft>
              <a:buClr>
                <a:schemeClr val="dk1"/>
              </a:buClr>
              <a:buSzPts val="1100"/>
              <a:buChar char="●"/>
            </a:pPr>
            <a:r>
              <a:rPr lang="es-419" sz="1100">
                <a:solidFill>
                  <a:schemeClr val="dk1"/>
                </a:solidFill>
              </a:rPr>
              <a:t>"It’s a pleasure to have you with us today. Get ready for a great adventure!</a:t>
            </a:r>
            <a:r>
              <a:rPr lang="es-419" sz="1100" b="1">
                <a:solidFill>
                  <a:schemeClr val="dk1"/>
                </a:solidFill>
              </a:rPr>
              <a:t>"</a:t>
            </a:r>
            <a:br>
              <a:rPr lang="es-419" sz="1100" b="1">
                <a:solidFill>
                  <a:schemeClr val="dk1"/>
                </a:solidFill>
              </a:rPr>
            </a:br>
            <a:endParaRPr sz="1100" i="1">
              <a:solidFill>
                <a:schemeClr val="dk1"/>
              </a:solidFill>
            </a:endParaRPr>
          </a:p>
        </p:txBody>
      </p:sp>
      <p:sp>
        <p:nvSpPr>
          <p:cNvPr id="106" name="Google Shape;106;p18"/>
          <p:cNvSpPr txBox="1"/>
          <p:nvPr/>
        </p:nvSpPr>
        <p:spPr>
          <a:xfrm>
            <a:off x="3072000" y="142075"/>
            <a:ext cx="3000000" cy="2295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s-419" sz="1000">
                <a:solidFill>
                  <a:schemeClr val="dk1"/>
                </a:solidFill>
              </a:rPr>
              <a:t>🙋‍♂️ </a:t>
            </a:r>
            <a:r>
              <a:rPr lang="es-419" sz="1000" b="1">
                <a:solidFill>
                  <a:schemeClr val="dk1"/>
                </a:solidFill>
              </a:rPr>
              <a:t>Phrases to introduce yourself as the guide in charge.</a:t>
            </a:r>
            <a:endParaRPr sz="1000" b="1">
              <a:solidFill>
                <a:schemeClr val="dk1"/>
              </a:solidFill>
            </a:endParaRPr>
          </a:p>
          <a:p>
            <a:pPr marL="457200" lvl="0" indent="-292100" algn="l" rtl="0">
              <a:lnSpc>
                <a:spcPct val="115000"/>
              </a:lnSpc>
              <a:spcBef>
                <a:spcPts val="1200"/>
              </a:spcBef>
              <a:spcAft>
                <a:spcPts val="0"/>
              </a:spcAft>
              <a:buClr>
                <a:schemeClr val="dk1"/>
              </a:buClr>
              <a:buSzPts val="1000"/>
              <a:buChar char="●"/>
            </a:pPr>
            <a:r>
              <a:rPr lang="es-419" sz="1000">
                <a:solidFill>
                  <a:schemeClr val="dk1"/>
                </a:solidFill>
              </a:rPr>
              <a:t>"Hi everyone, my name is Claudio], and I’ll be your tour guide today."</a:t>
            </a:r>
            <a:br>
              <a:rPr lang="es-419" sz="1000">
                <a:solidFill>
                  <a:schemeClr val="dk1"/>
                </a:solidFill>
              </a:rPr>
            </a:br>
            <a:r>
              <a:rPr lang="es-419" sz="1000">
                <a:solidFill>
                  <a:schemeClr val="dk1"/>
                </a:solidFill>
              </a:rPr>
              <a:t> </a:t>
            </a:r>
            <a:endParaRPr sz="1000" i="1">
              <a:solidFill>
                <a:schemeClr val="dk1"/>
              </a:solidFill>
            </a:endParaRPr>
          </a:p>
          <a:p>
            <a:pPr marL="457200" lvl="0" indent="-292100" algn="l" rtl="0">
              <a:lnSpc>
                <a:spcPct val="115000"/>
              </a:lnSpc>
              <a:spcBef>
                <a:spcPts val="0"/>
              </a:spcBef>
              <a:spcAft>
                <a:spcPts val="0"/>
              </a:spcAft>
              <a:buClr>
                <a:schemeClr val="dk1"/>
              </a:buClr>
              <a:buSzPts val="1000"/>
              <a:buChar char="●"/>
            </a:pPr>
            <a:r>
              <a:rPr lang="es-419" sz="1000">
                <a:solidFill>
                  <a:schemeClr val="dk1"/>
                </a:solidFill>
              </a:rPr>
              <a:t>"I'm Diego, and I’ll be leading you through today’s adventure."</a:t>
            </a:r>
            <a:br>
              <a:rPr lang="es-419" sz="1000">
                <a:solidFill>
                  <a:schemeClr val="dk1"/>
                </a:solidFill>
              </a:rPr>
            </a:br>
            <a:endParaRPr sz="1000" i="1">
              <a:solidFill>
                <a:schemeClr val="dk1"/>
              </a:solidFill>
            </a:endParaRPr>
          </a:p>
          <a:p>
            <a:pPr marL="457200" lvl="0" indent="-298450" algn="l" rtl="0">
              <a:lnSpc>
                <a:spcPct val="115000"/>
              </a:lnSpc>
              <a:spcBef>
                <a:spcPts val="0"/>
              </a:spcBef>
              <a:spcAft>
                <a:spcPts val="0"/>
              </a:spcAft>
              <a:buClr>
                <a:schemeClr val="dk1"/>
              </a:buClr>
              <a:buSzPts val="1100"/>
              <a:buChar char="●"/>
            </a:pPr>
            <a:r>
              <a:rPr lang="es-419" sz="1000">
                <a:solidFill>
                  <a:schemeClr val="dk1"/>
                </a:solidFill>
              </a:rPr>
              <a:t>"Nice to meet you all! I’ll be your guide as we explore this amazing destination."</a:t>
            </a:r>
            <a:br>
              <a:rPr lang="es-419" sz="1100" b="1">
                <a:solidFill>
                  <a:schemeClr val="dk1"/>
                </a:solidFill>
              </a:rPr>
            </a:br>
            <a:endParaRPr sz="1100" i="1">
              <a:solidFill>
                <a:schemeClr val="dk1"/>
              </a:solidFill>
            </a:endParaRPr>
          </a:p>
        </p:txBody>
      </p:sp>
      <p:sp>
        <p:nvSpPr>
          <p:cNvPr id="107" name="Google Shape;107;p18"/>
          <p:cNvSpPr txBox="1"/>
          <p:nvPr/>
        </p:nvSpPr>
        <p:spPr>
          <a:xfrm>
            <a:off x="6072000" y="0"/>
            <a:ext cx="3000000" cy="3357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s-419" sz="1000">
                <a:solidFill>
                  <a:schemeClr val="dk1"/>
                </a:solidFill>
              </a:rPr>
              <a:t>🧑‍✈️ </a:t>
            </a:r>
            <a:r>
              <a:rPr lang="es-419" sz="1000" b="1">
                <a:solidFill>
                  <a:schemeClr val="dk1"/>
                </a:solidFill>
              </a:rPr>
              <a:t>Phrases to introduce your partner or the driver.</a:t>
            </a:r>
            <a:endParaRPr sz="1000" b="1">
              <a:solidFill>
                <a:schemeClr val="dk1"/>
              </a:solidFill>
            </a:endParaRPr>
          </a:p>
          <a:p>
            <a:pPr marL="457200" lvl="0" indent="-292100" algn="l" rtl="0">
              <a:lnSpc>
                <a:spcPct val="115000"/>
              </a:lnSpc>
              <a:spcBef>
                <a:spcPts val="1200"/>
              </a:spcBef>
              <a:spcAft>
                <a:spcPts val="0"/>
              </a:spcAft>
              <a:buClr>
                <a:schemeClr val="dk1"/>
              </a:buClr>
              <a:buSzPts val="1000"/>
              <a:buChar char="●"/>
            </a:pPr>
            <a:r>
              <a:rPr lang="es-419" sz="1000">
                <a:solidFill>
                  <a:schemeClr val="dk1"/>
                </a:solidFill>
              </a:rPr>
              <a:t>"With us today is our fantastic driver, Luis,  who will make sure we travel safely and comfortably."</a:t>
            </a:r>
            <a:br>
              <a:rPr lang="es-419" sz="1000">
                <a:solidFill>
                  <a:schemeClr val="dk1"/>
                </a:solidFill>
              </a:rPr>
            </a:br>
            <a:endParaRPr sz="1000" i="1">
              <a:solidFill>
                <a:schemeClr val="dk1"/>
              </a:solidFill>
            </a:endParaRPr>
          </a:p>
          <a:p>
            <a:pPr marL="457200" lvl="0" indent="-292100" algn="l" rtl="0">
              <a:lnSpc>
                <a:spcPct val="115000"/>
              </a:lnSpc>
              <a:spcBef>
                <a:spcPts val="0"/>
              </a:spcBef>
              <a:spcAft>
                <a:spcPts val="0"/>
              </a:spcAft>
              <a:buClr>
                <a:schemeClr val="dk1"/>
              </a:buClr>
              <a:buSzPts val="1000"/>
              <a:buChar char="●"/>
            </a:pPr>
            <a:r>
              <a:rPr lang="es-419" sz="1000">
                <a:solidFill>
                  <a:schemeClr val="dk1"/>
                </a:solidFill>
              </a:rPr>
              <a:t>"Also joining us is my colleague Alberto,  who will be assisting during  the tour."</a:t>
            </a:r>
            <a:br>
              <a:rPr lang="es-419" sz="1000">
                <a:solidFill>
                  <a:schemeClr val="dk1"/>
                </a:solidFill>
              </a:rPr>
            </a:br>
            <a:r>
              <a:rPr lang="es-419" sz="1000">
                <a:solidFill>
                  <a:schemeClr val="dk1"/>
                </a:solidFill>
              </a:rPr>
              <a:t> </a:t>
            </a:r>
            <a:endParaRPr sz="1000" i="1">
              <a:solidFill>
                <a:schemeClr val="dk1"/>
              </a:solidFill>
            </a:endParaRPr>
          </a:p>
          <a:p>
            <a:pPr marL="457200" lvl="0" indent="-292100" algn="l" rtl="0">
              <a:lnSpc>
                <a:spcPct val="115000"/>
              </a:lnSpc>
              <a:spcBef>
                <a:spcPts val="0"/>
              </a:spcBef>
              <a:spcAft>
                <a:spcPts val="0"/>
              </a:spcAft>
              <a:buClr>
                <a:schemeClr val="dk1"/>
              </a:buClr>
              <a:buSzPts val="1000"/>
              <a:buChar char="●"/>
            </a:pPr>
            <a:r>
              <a:rPr lang="es-419" sz="1000">
                <a:solidFill>
                  <a:schemeClr val="dk1"/>
                </a:solidFill>
              </a:rPr>
              <a:t>"Say hello to Pamela our amazing driver. She’s the one making this journey possible!"</a:t>
            </a:r>
            <a:br>
              <a:rPr lang="es-419" sz="1000">
                <a:solidFill>
                  <a:schemeClr val="dk1"/>
                </a:solidFill>
              </a:rPr>
            </a:br>
            <a:endParaRPr sz="1000" i="1">
              <a:solidFill>
                <a:schemeClr val="dk1"/>
              </a:solidFill>
            </a:endParaRPr>
          </a:p>
          <a:p>
            <a:pPr marL="457200" lvl="0" indent="-298450" algn="l" rtl="0">
              <a:lnSpc>
                <a:spcPct val="115000"/>
              </a:lnSpc>
              <a:spcBef>
                <a:spcPts val="0"/>
              </a:spcBef>
              <a:spcAft>
                <a:spcPts val="0"/>
              </a:spcAft>
              <a:buClr>
                <a:schemeClr val="dk1"/>
              </a:buClr>
              <a:buSzPts val="1100"/>
              <a:buChar char="●"/>
            </a:pPr>
            <a:r>
              <a:rPr lang="es-419" sz="1000">
                <a:solidFill>
                  <a:schemeClr val="dk1"/>
                </a:solidFill>
              </a:rPr>
              <a:t>"I’m not alone today—Estephany  is here with me, and we’ll both be taking care of you during the tour."</a:t>
            </a:r>
            <a:br>
              <a:rPr lang="es-419" sz="1100" b="1">
                <a:solidFill>
                  <a:schemeClr val="dk1"/>
                </a:solidFill>
              </a:rPr>
            </a:br>
            <a:endParaRPr sz="1100" b="1">
              <a:solidFill>
                <a:schemeClr val="dk1"/>
              </a:solidFill>
            </a:endParaRPr>
          </a:p>
        </p:txBody>
      </p:sp>
      <p:sp>
        <p:nvSpPr>
          <p:cNvPr id="108" name="Google Shape;108;p18"/>
          <p:cNvSpPr txBox="1"/>
          <p:nvPr/>
        </p:nvSpPr>
        <p:spPr>
          <a:xfrm>
            <a:off x="2947050" y="2284675"/>
            <a:ext cx="3249900" cy="948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419" sz="1500" b="1">
                <a:solidFill>
                  <a:schemeClr val="dk1"/>
                </a:solidFill>
              </a:rPr>
              <a:t>What other ways do you know to greet and welcome people? Can we mix phrases and do more expressions?</a:t>
            </a:r>
            <a:endParaRPr sz="1800" b="1">
              <a:solidFill>
                <a:schemeClr val="dk2"/>
              </a:solidFill>
            </a:endParaRPr>
          </a:p>
        </p:txBody>
      </p:sp>
      <p:sp>
        <p:nvSpPr>
          <p:cNvPr id="109" name="Google Shape;109;p18"/>
          <p:cNvSpPr txBox="1"/>
          <p:nvPr/>
        </p:nvSpPr>
        <p:spPr>
          <a:xfrm>
            <a:off x="3083250" y="3438475"/>
            <a:ext cx="4836900" cy="15486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endParaRPr sz="18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pic>
        <p:nvPicPr>
          <p:cNvPr id="114" name="Google Shape;114;p19"/>
          <p:cNvPicPr preferRelativeResize="0"/>
          <p:nvPr/>
        </p:nvPicPr>
        <p:blipFill>
          <a:blip r:embed="rId3">
            <a:alphaModFix/>
          </a:blip>
          <a:stretch>
            <a:fillRect/>
          </a:stretch>
        </p:blipFill>
        <p:spPr>
          <a:xfrm>
            <a:off x="87800" y="97825"/>
            <a:ext cx="3715800" cy="2853200"/>
          </a:xfrm>
          <a:prstGeom prst="rect">
            <a:avLst/>
          </a:prstGeom>
          <a:noFill/>
          <a:ln>
            <a:noFill/>
          </a:ln>
        </p:spPr>
      </p:pic>
      <p:sp>
        <p:nvSpPr>
          <p:cNvPr id="115" name="Google Shape;115;p19"/>
          <p:cNvSpPr txBox="1"/>
          <p:nvPr/>
        </p:nvSpPr>
        <p:spPr>
          <a:xfrm>
            <a:off x="1960800" y="97825"/>
            <a:ext cx="20319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800" b="1">
                <a:solidFill>
                  <a:schemeClr val="dk1"/>
                </a:solidFill>
              </a:rPr>
              <a:t>Homework task:</a:t>
            </a:r>
            <a:endParaRPr sz="1800" b="1">
              <a:solidFill>
                <a:schemeClr val="dk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875</Words>
  <Application>Microsoft Office PowerPoint</Application>
  <PresentationFormat>Presentación en pantalla (16:9)</PresentationFormat>
  <Paragraphs>55</Paragraphs>
  <Slides>7</Slides>
  <Notes>7</Notes>
  <HiddenSlides>0</HiddenSlides>
  <MMClips>0</MMClips>
  <ScaleCrop>false</ScaleCrop>
  <HeadingPairs>
    <vt:vector size="6" baseType="variant">
      <vt:variant>
        <vt:lpstr>Fuentes usadas</vt:lpstr>
      </vt:variant>
      <vt:variant>
        <vt:i4>1</vt:i4>
      </vt:variant>
      <vt:variant>
        <vt:lpstr>Tema</vt:lpstr>
      </vt:variant>
      <vt:variant>
        <vt:i4>1</vt:i4>
      </vt:variant>
      <vt:variant>
        <vt:lpstr>Títulos de diapositiva</vt:lpstr>
      </vt:variant>
      <vt:variant>
        <vt:i4>7</vt:i4>
      </vt:variant>
    </vt:vector>
  </HeadingPairs>
  <TitlesOfParts>
    <vt:vector size="9" baseType="lpstr">
      <vt:lpstr>Arial</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Jeannete Uribe Guajardo</dc:creator>
  <cp:lastModifiedBy>Jeannete Uribe Guajardo</cp:lastModifiedBy>
  <cp:revision>1</cp:revision>
  <dcterms:modified xsi:type="dcterms:W3CDTF">2026-05-11T16:50:03Z</dcterms:modified>
</cp:coreProperties>
</file>