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  <p:sldMasterId id="214748366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y="10287000" cx="1828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5" roundtripDataSignature="AMtx7mjesN5AmfuXycOCDGeJ8U9EKcE2P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customschemas.google.com/relationships/presentationmetadata" Target="metadata"/><Relationship Id="rId14" Type="http://schemas.openxmlformats.org/officeDocument/2006/relationships/slide" Target="slides/slide8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409342d97d_0_2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409342d97d_0_2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6c41b052b7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6c41b052b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6c41b052b7_0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6c41b052b7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409342d97d_0_3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409342d97d_0_3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409342d97d_0_4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409342d97d_0_4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409342d97d_0_5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409342d97d_0_5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409342d97d_0_6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409342d97d_0_6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409342d97d_0_7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409342d97d_0_7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4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409342d97d_0_647"/>
          <p:cNvSpPr txBox="1"/>
          <p:nvPr>
            <p:ph type="ctrTitle"/>
          </p:nvPr>
        </p:nvSpPr>
        <p:spPr>
          <a:xfrm>
            <a:off x="623417" y="1489150"/>
            <a:ext cx="17041200" cy="4105200"/>
          </a:xfrm>
          <a:prstGeom prst="rect">
            <a:avLst/>
          </a:prstGeom>
        </p:spPr>
        <p:txBody>
          <a:bodyPr anchorCtr="0" anchor="b" bIns="182850" lIns="182850" spcFirstLastPara="1" rIns="182850" wrap="square" tIns="18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9pPr>
          </a:lstStyle>
          <a:p/>
        </p:txBody>
      </p:sp>
      <p:sp>
        <p:nvSpPr>
          <p:cNvPr id="86" name="Google Shape;86;g3409342d97d_0_647"/>
          <p:cNvSpPr txBox="1"/>
          <p:nvPr>
            <p:ph idx="1" type="subTitle"/>
          </p:nvPr>
        </p:nvSpPr>
        <p:spPr>
          <a:xfrm>
            <a:off x="623400" y="5668250"/>
            <a:ext cx="17041200" cy="1585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sp>
        <p:nvSpPr>
          <p:cNvPr id="87" name="Google Shape;87;g3409342d97d_0_647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409342d97d_0_651"/>
          <p:cNvSpPr txBox="1"/>
          <p:nvPr>
            <p:ph type="title"/>
          </p:nvPr>
        </p:nvSpPr>
        <p:spPr>
          <a:xfrm>
            <a:off x="623400" y="4301700"/>
            <a:ext cx="17041200" cy="16836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sp>
        <p:nvSpPr>
          <p:cNvPr id="90" name="Google Shape;90;g3409342d97d_0_651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409342d97d_0_654"/>
          <p:cNvSpPr txBox="1"/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93" name="Google Shape;93;g3409342d97d_0_654"/>
          <p:cNvSpPr txBox="1"/>
          <p:nvPr>
            <p:ph idx="1" type="body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>
            <a:lvl1pPr indent="-457200" lvl="0" marL="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indent="-406400" lvl="1" marL="914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indent="-406400" lvl="2" marL="13716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indent="-406400" lvl="3" marL="18288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indent="-406400" lvl="4" marL="22860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indent="-406400" lvl="5" marL="27432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indent="-406400" lvl="6" marL="3200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indent="-406400" lvl="7" marL="36576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indent="-406400" lvl="8" marL="41148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/>
        </p:txBody>
      </p:sp>
      <p:sp>
        <p:nvSpPr>
          <p:cNvPr id="94" name="Google Shape;94;g3409342d97d_0_654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409342d97d_0_658"/>
          <p:cNvSpPr txBox="1"/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97" name="Google Shape;97;g3409342d97d_0_658"/>
          <p:cNvSpPr txBox="1"/>
          <p:nvPr>
            <p:ph idx="1" type="body"/>
          </p:nvPr>
        </p:nvSpPr>
        <p:spPr>
          <a:xfrm>
            <a:off x="623400" y="2304950"/>
            <a:ext cx="7999800" cy="68328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98" name="Google Shape;98;g3409342d97d_0_658"/>
          <p:cNvSpPr txBox="1"/>
          <p:nvPr>
            <p:ph idx="2" type="body"/>
          </p:nvPr>
        </p:nvSpPr>
        <p:spPr>
          <a:xfrm>
            <a:off x="9664800" y="2304950"/>
            <a:ext cx="7999800" cy="68328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>
            <a:lvl1pPr indent="-406400" lvl="0" marL="4572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99" name="Google Shape;99;g3409342d97d_0_658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409342d97d_0_663"/>
          <p:cNvSpPr txBox="1"/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/>
        </p:txBody>
      </p:sp>
      <p:sp>
        <p:nvSpPr>
          <p:cNvPr id="102" name="Google Shape;102;g3409342d97d_0_663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409342d97d_0_666"/>
          <p:cNvSpPr txBox="1"/>
          <p:nvPr>
            <p:ph type="title"/>
          </p:nvPr>
        </p:nvSpPr>
        <p:spPr>
          <a:xfrm>
            <a:off x="623400" y="1111200"/>
            <a:ext cx="5616000" cy="1511400"/>
          </a:xfrm>
          <a:prstGeom prst="rect">
            <a:avLst/>
          </a:prstGeom>
        </p:spPr>
        <p:txBody>
          <a:bodyPr anchorCtr="0" anchor="b" bIns="182850" lIns="182850" spcFirstLastPara="1" rIns="182850" wrap="square" tIns="1828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05" name="Google Shape;105;g3409342d97d_0_666"/>
          <p:cNvSpPr txBox="1"/>
          <p:nvPr>
            <p:ph idx="1" type="body"/>
          </p:nvPr>
        </p:nvSpPr>
        <p:spPr>
          <a:xfrm>
            <a:off x="623400" y="2779200"/>
            <a:ext cx="5616000" cy="63588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106" name="Google Shape;106;g3409342d97d_0_666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409342d97d_0_670"/>
          <p:cNvSpPr txBox="1"/>
          <p:nvPr>
            <p:ph type="title"/>
          </p:nvPr>
        </p:nvSpPr>
        <p:spPr>
          <a:xfrm>
            <a:off x="980500" y="900300"/>
            <a:ext cx="12735600" cy="81816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/>
        </p:txBody>
      </p:sp>
      <p:sp>
        <p:nvSpPr>
          <p:cNvPr id="109" name="Google Shape;109;g3409342d97d_0_670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409342d97d_0_673"/>
          <p:cNvSpPr/>
          <p:nvPr/>
        </p:nvSpPr>
        <p:spPr>
          <a:xfrm>
            <a:off x="9144000" y="-250"/>
            <a:ext cx="9144000" cy="102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g3409342d97d_0_673"/>
          <p:cNvSpPr txBox="1"/>
          <p:nvPr>
            <p:ph type="title"/>
          </p:nvPr>
        </p:nvSpPr>
        <p:spPr>
          <a:xfrm>
            <a:off x="531000" y="2466350"/>
            <a:ext cx="8090400" cy="2964600"/>
          </a:xfrm>
          <a:prstGeom prst="rect">
            <a:avLst/>
          </a:prstGeom>
        </p:spPr>
        <p:txBody>
          <a:bodyPr anchorCtr="0" anchor="b" bIns="182850" lIns="182850" spcFirstLastPara="1" rIns="182850" wrap="square" tIns="18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1pPr>
            <a:lvl2pPr lvl="1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2pPr>
            <a:lvl3pPr lvl="2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3pPr>
            <a:lvl4pPr lvl="3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4pPr>
            <a:lvl5pPr lvl="4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5pPr>
            <a:lvl6pPr lvl="5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6pPr>
            <a:lvl7pPr lvl="6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7pPr>
            <a:lvl8pPr lvl="7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8pPr>
            <a:lvl9pPr lvl="8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9pPr>
          </a:lstStyle>
          <a:p/>
        </p:txBody>
      </p:sp>
      <p:sp>
        <p:nvSpPr>
          <p:cNvPr id="113" name="Google Shape;113;g3409342d97d_0_673"/>
          <p:cNvSpPr txBox="1"/>
          <p:nvPr>
            <p:ph idx="1" type="subTitle"/>
          </p:nvPr>
        </p:nvSpPr>
        <p:spPr>
          <a:xfrm>
            <a:off x="531000" y="5606150"/>
            <a:ext cx="8090400" cy="24702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14" name="Google Shape;114;g3409342d97d_0_673"/>
          <p:cNvSpPr txBox="1"/>
          <p:nvPr>
            <p:ph idx="2" type="body"/>
          </p:nvPr>
        </p:nvSpPr>
        <p:spPr>
          <a:xfrm>
            <a:off x="9879000" y="1448150"/>
            <a:ext cx="7674000" cy="7390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indent="-457200" lvl="0" marL="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indent="-406400" lvl="1" marL="914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indent="-406400" lvl="2" marL="13716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indent="-406400" lvl="3" marL="18288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indent="-406400" lvl="4" marL="22860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indent="-406400" lvl="5" marL="27432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indent="-406400" lvl="6" marL="3200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indent="-406400" lvl="7" marL="36576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indent="-406400" lvl="8" marL="41148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/>
        </p:txBody>
      </p:sp>
      <p:sp>
        <p:nvSpPr>
          <p:cNvPr id="115" name="Google Shape;115;g3409342d97d_0_673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6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409342d97d_0_679"/>
          <p:cNvSpPr txBox="1"/>
          <p:nvPr>
            <p:ph idx="1" type="body"/>
          </p:nvPr>
        </p:nvSpPr>
        <p:spPr>
          <a:xfrm>
            <a:off x="623400" y="8461150"/>
            <a:ext cx="11997600" cy="1210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</a:lstStyle>
          <a:p/>
        </p:txBody>
      </p:sp>
      <p:sp>
        <p:nvSpPr>
          <p:cNvPr id="118" name="Google Shape;118;g3409342d97d_0_679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409342d97d_0_682"/>
          <p:cNvSpPr txBox="1"/>
          <p:nvPr>
            <p:ph hasCustomPrompt="1" type="title"/>
          </p:nvPr>
        </p:nvSpPr>
        <p:spPr>
          <a:xfrm>
            <a:off x="623400" y="2212250"/>
            <a:ext cx="17041200" cy="3927000"/>
          </a:xfrm>
          <a:prstGeom prst="rect">
            <a:avLst/>
          </a:prstGeom>
        </p:spPr>
        <p:txBody>
          <a:bodyPr anchorCtr="0" anchor="b" bIns="182850" lIns="182850" spcFirstLastPara="1" rIns="182850" wrap="square" tIns="18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t>xx%</a:t>
            </a:r>
          </a:p>
        </p:txBody>
      </p:sp>
      <p:sp>
        <p:nvSpPr>
          <p:cNvPr id="121" name="Google Shape;121;g3409342d97d_0_682"/>
          <p:cNvSpPr txBox="1"/>
          <p:nvPr>
            <p:ph idx="1" type="body"/>
          </p:nvPr>
        </p:nvSpPr>
        <p:spPr>
          <a:xfrm>
            <a:off x="623400" y="6304450"/>
            <a:ext cx="17041200" cy="2601600"/>
          </a:xfrm>
          <a:prstGeom prst="rect">
            <a:avLst/>
          </a:prstGeom>
        </p:spPr>
        <p:txBody>
          <a:bodyPr anchorCtr="0" anchor="t" bIns="182850" lIns="182850" spcFirstLastPara="1" rIns="182850" wrap="square" tIns="182850">
            <a:normAutofit/>
          </a:bodyPr>
          <a:lstStyle>
            <a:lvl1pPr indent="-457200" lvl="0" marL="457200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indent="-406400" lvl="1" marL="914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indent="-406400" lvl="2" marL="13716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indent="-406400" lvl="3" marL="18288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indent="-406400" lvl="4" marL="22860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indent="-406400" lvl="5" marL="27432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indent="-406400" lvl="6" marL="3200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indent="-406400" lvl="7" marL="36576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indent="-406400" lvl="8" marL="41148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/>
        </p:txBody>
      </p:sp>
      <p:sp>
        <p:nvSpPr>
          <p:cNvPr id="122" name="Google Shape;122;g3409342d97d_0_682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409342d97d_0_686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8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9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9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2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2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2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3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3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3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409342d97d_0_643"/>
          <p:cNvSpPr txBox="1"/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2" name="Google Shape;82;g3409342d97d_0_643"/>
          <p:cNvSpPr txBox="1"/>
          <p:nvPr>
            <p:ph idx="1" type="body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rmAutofit/>
          </a:bodyPr>
          <a:lstStyle>
            <a:lvl1pPr indent="-4572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Char char="●"/>
              <a:defRPr sz="3600">
                <a:solidFill>
                  <a:schemeClr val="dk2"/>
                </a:solidFill>
              </a:defRPr>
            </a:lvl1pPr>
            <a:lvl2pPr indent="-4064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  <a:defRPr sz="2800">
                <a:solidFill>
                  <a:schemeClr val="dk2"/>
                </a:solidFill>
              </a:defRPr>
            </a:lvl2pPr>
            <a:lvl3pPr indent="-4064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■"/>
              <a:defRPr sz="2800">
                <a:solidFill>
                  <a:schemeClr val="dk2"/>
                </a:solidFill>
              </a:defRPr>
            </a:lvl3pPr>
            <a:lvl4pPr indent="-4064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●"/>
              <a:defRPr sz="2800">
                <a:solidFill>
                  <a:schemeClr val="dk2"/>
                </a:solidFill>
              </a:defRPr>
            </a:lvl4pPr>
            <a:lvl5pPr indent="-4064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  <a:defRPr sz="2800">
                <a:solidFill>
                  <a:schemeClr val="dk2"/>
                </a:solidFill>
              </a:defRPr>
            </a:lvl5pPr>
            <a:lvl6pPr indent="-4064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■"/>
              <a:defRPr sz="2800">
                <a:solidFill>
                  <a:schemeClr val="dk2"/>
                </a:solidFill>
              </a:defRPr>
            </a:lvl6pPr>
            <a:lvl7pPr indent="-4064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●"/>
              <a:defRPr sz="2800">
                <a:solidFill>
                  <a:schemeClr val="dk2"/>
                </a:solidFill>
              </a:defRPr>
            </a:lvl7pPr>
            <a:lvl8pPr indent="-4064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  <a:defRPr sz="2800">
                <a:solidFill>
                  <a:schemeClr val="dk2"/>
                </a:solidFill>
              </a:defRPr>
            </a:lvl8pPr>
            <a:lvl9pPr indent="-4064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■"/>
              <a:defRPr sz="28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3" name="Google Shape;83;g3409342d97d_0_643"/>
          <p:cNvSpPr txBox="1"/>
          <p:nvPr>
            <p:ph idx="12" type="sldNum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850" lIns="182850" spcFirstLastPara="1" rIns="182850" wrap="square" tIns="182850">
            <a:normAutofit/>
          </a:bodyPr>
          <a:lstStyle>
            <a:lvl1pPr lvl="0" algn="r">
              <a:buNone/>
              <a:defRPr sz="2000">
                <a:solidFill>
                  <a:schemeClr val="dk2"/>
                </a:solidFill>
              </a:defRPr>
            </a:lvl1pPr>
            <a:lvl2pPr lvl="1" algn="r">
              <a:buNone/>
              <a:defRPr sz="2000">
                <a:solidFill>
                  <a:schemeClr val="dk2"/>
                </a:solidFill>
              </a:defRPr>
            </a:lvl2pPr>
            <a:lvl3pPr lvl="2" algn="r">
              <a:buNone/>
              <a:defRPr sz="2000">
                <a:solidFill>
                  <a:schemeClr val="dk2"/>
                </a:solidFill>
              </a:defRPr>
            </a:lvl3pPr>
            <a:lvl4pPr lvl="3" algn="r">
              <a:buNone/>
              <a:defRPr sz="2000">
                <a:solidFill>
                  <a:schemeClr val="dk2"/>
                </a:solidFill>
              </a:defRPr>
            </a:lvl4pPr>
            <a:lvl5pPr lvl="4" algn="r">
              <a:buNone/>
              <a:defRPr sz="2000">
                <a:solidFill>
                  <a:schemeClr val="dk2"/>
                </a:solidFill>
              </a:defRPr>
            </a:lvl5pPr>
            <a:lvl6pPr lvl="5" algn="r">
              <a:buNone/>
              <a:defRPr sz="2000">
                <a:solidFill>
                  <a:schemeClr val="dk2"/>
                </a:solidFill>
              </a:defRPr>
            </a:lvl6pPr>
            <a:lvl7pPr lvl="6" algn="r">
              <a:buNone/>
              <a:defRPr sz="2000">
                <a:solidFill>
                  <a:schemeClr val="dk2"/>
                </a:solidFill>
              </a:defRPr>
            </a:lvl7pPr>
            <a:lvl8pPr lvl="7" algn="r">
              <a:buNone/>
              <a:defRPr sz="2000">
                <a:solidFill>
                  <a:schemeClr val="dk2"/>
                </a:solidFill>
              </a:defRPr>
            </a:lvl8pPr>
            <a:lvl9pPr lvl="8" algn="r">
              <a:buNone/>
              <a:defRPr sz="2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2.jpg"/><Relationship Id="rId4" Type="http://schemas.openxmlformats.org/officeDocument/2006/relationships/image" Target="../media/image21.jpg"/><Relationship Id="rId5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2.jpg"/><Relationship Id="rId4" Type="http://schemas.openxmlformats.org/officeDocument/2006/relationships/image" Target="../media/image19.jpg"/><Relationship Id="rId5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9" Type="http://schemas.openxmlformats.org/officeDocument/2006/relationships/image" Target="../media/image1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8.png"/><Relationship Id="rId8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11.png"/><Relationship Id="rId5" Type="http://schemas.openxmlformats.org/officeDocument/2006/relationships/image" Target="../media/image1.png"/><Relationship Id="rId6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17.png"/><Relationship Id="rId5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3.png"/><Relationship Id="rId6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409342d97d_0_265"/>
          <p:cNvSpPr txBox="1"/>
          <p:nvPr/>
        </p:nvSpPr>
        <p:spPr>
          <a:xfrm>
            <a:off x="14624600" y="5190900"/>
            <a:ext cx="3721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2"/>
              </a:solidFill>
            </a:endParaRPr>
          </a:p>
        </p:txBody>
      </p:sp>
      <p:sp>
        <p:nvSpPr>
          <p:cNvPr id="130" name="Google Shape;130;g3409342d97d_0_265"/>
          <p:cNvSpPr txBox="1"/>
          <p:nvPr/>
        </p:nvSpPr>
        <p:spPr>
          <a:xfrm>
            <a:off x="1754000" y="2322700"/>
            <a:ext cx="7940400" cy="763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</a:rPr>
              <a:t>CONTENTS OF THE LESSON:</a:t>
            </a:r>
            <a:endParaRPr b="1" sz="3600">
              <a:solidFill>
                <a:schemeClr val="dk1"/>
              </a:solidFill>
            </a:endParaRPr>
          </a:p>
          <a:p>
            <a:pPr indent="-6858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●"/>
            </a:pPr>
            <a:r>
              <a:rPr lang="en-US" sz="3600">
                <a:solidFill>
                  <a:schemeClr val="dk1"/>
                </a:solidFill>
              </a:rPr>
              <a:t>What is Tourism?</a:t>
            </a:r>
            <a:endParaRPr sz="3600">
              <a:solidFill>
                <a:schemeClr val="dk1"/>
              </a:solidFill>
            </a:endParaRPr>
          </a:p>
          <a:p>
            <a:pPr indent="-6858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●"/>
            </a:pPr>
            <a:r>
              <a:rPr lang="en-US" sz="3600">
                <a:solidFill>
                  <a:schemeClr val="dk1"/>
                </a:solidFill>
              </a:rPr>
              <a:t>Talk about personal skills and routines at work.</a:t>
            </a:r>
            <a:endParaRPr sz="3600">
              <a:solidFill>
                <a:schemeClr val="dk1"/>
              </a:solidFill>
            </a:endParaRPr>
          </a:p>
          <a:p>
            <a:pPr indent="-6858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●"/>
            </a:pPr>
            <a:r>
              <a:rPr lang="en-US" sz="3600">
                <a:solidFill>
                  <a:schemeClr val="dk1"/>
                </a:solidFill>
              </a:rPr>
              <a:t>Personal past experiences.</a:t>
            </a:r>
            <a:endParaRPr sz="3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</a:rPr>
              <a:t>SKILLS TO PRACTICE:</a:t>
            </a:r>
            <a:endParaRPr b="1" sz="3600">
              <a:solidFill>
                <a:schemeClr val="dk1"/>
              </a:solidFill>
            </a:endParaRPr>
          </a:p>
          <a:p>
            <a:pPr indent="-6858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●"/>
            </a:pPr>
            <a:r>
              <a:rPr lang="en-US" sz="3600">
                <a:solidFill>
                  <a:schemeClr val="dk1"/>
                </a:solidFill>
              </a:rPr>
              <a:t>Reading</a:t>
            </a:r>
            <a:endParaRPr sz="3600">
              <a:solidFill>
                <a:schemeClr val="dk1"/>
              </a:solidFill>
            </a:endParaRPr>
          </a:p>
          <a:p>
            <a:pPr indent="-6858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●"/>
            </a:pPr>
            <a:r>
              <a:rPr lang="en-US" sz="3600">
                <a:solidFill>
                  <a:schemeClr val="dk1"/>
                </a:solidFill>
              </a:rPr>
              <a:t>Listening</a:t>
            </a:r>
            <a:endParaRPr sz="3600">
              <a:solidFill>
                <a:schemeClr val="dk1"/>
              </a:solidFill>
            </a:endParaRPr>
          </a:p>
          <a:p>
            <a:pPr indent="-6858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●"/>
            </a:pPr>
            <a:r>
              <a:rPr lang="en-US" sz="3600">
                <a:solidFill>
                  <a:schemeClr val="dk1"/>
                </a:solidFill>
              </a:rPr>
              <a:t>Speaking</a:t>
            </a:r>
            <a:endParaRPr sz="3600">
              <a:solidFill>
                <a:schemeClr val="dk1"/>
              </a:solidFill>
            </a:endParaRPr>
          </a:p>
          <a:p>
            <a:pPr indent="-6858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●"/>
            </a:pPr>
            <a:r>
              <a:rPr lang="en-US" sz="3600">
                <a:solidFill>
                  <a:schemeClr val="dk1"/>
                </a:solidFill>
              </a:rPr>
              <a:t>Grammar in use.</a:t>
            </a:r>
            <a:endParaRPr sz="3600">
              <a:solidFill>
                <a:schemeClr val="dk1"/>
              </a:solidFill>
            </a:endParaRPr>
          </a:p>
          <a:p>
            <a:pPr indent="-6858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●"/>
            </a:pPr>
            <a:r>
              <a:rPr lang="en-US" sz="3600">
                <a:solidFill>
                  <a:schemeClr val="dk1"/>
                </a:solidFill>
              </a:rPr>
              <a:t>Vocabulary in use.</a:t>
            </a:r>
            <a:endParaRPr sz="3600">
              <a:solidFill>
                <a:schemeClr val="dk1"/>
              </a:solidFill>
            </a:endParaRPr>
          </a:p>
        </p:txBody>
      </p:sp>
      <p:sp>
        <p:nvSpPr>
          <p:cNvPr id="131" name="Google Shape;131;g3409342d97d_0_265"/>
          <p:cNvSpPr/>
          <p:nvPr/>
        </p:nvSpPr>
        <p:spPr>
          <a:xfrm>
            <a:off x="14619219" y="768577"/>
            <a:ext cx="2640081" cy="877727"/>
          </a:xfrm>
          <a:custGeom>
            <a:rect b="b" l="l" r="r" t="t"/>
            <a:pathLst>
              <a:path extrusionOk="0" h="877727" w="2640081">
                <a:moveTo>
                  <a:pt x="0" y="0"/>
                </a:moveTo>
                <a:lnTo>
                  <a:pt x="2640081" y="0"/>
                </a:lnTo>
                <a:lnTo>
                  <a:pt x="2640081" y="877727"/>
                </a:lnTo>
                <a:lnTo>
                  <a:pt x="0" y="8777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5789" l="0" r="0" t="-104972"/>
            </a:stretch>
          </a:blipFill>
          <a:ln>
            <a:noFill/>
          </a:ln>
        </p:spPr>
      </p:sp>
      <p:sp>
        <p:nvSpPr>
          <p:cNvPr id="132" name="Google Shape;132;g3409342d97d_0_265"/>
          <p:cNvSpPr txBox="1"/>
          <p:nvPr/>
        </p:nvSpPr>
        <p:spPr>
          <a:xfrm>
            <a:off x="426250" y="397850"/>
            <a:ext cx="14009700" cy="14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English for tour guides.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 1: RECIBIENDO Y SALUDANDO A TURISTAS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 Jeannete Uribe Guajardo.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" name="Google Shape;133;g3409342d97d_0_2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46800" y="2028050"/>
            <a:ext cx="7412500" cy="792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g36c41b052b7_0_0" title="Screenshot_20250627-140158_Instagram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422483" cy="9982202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39" name="Google Shape;139;g36c41b052b7_0_0" title="Screenshot_20250627-140208_Instagram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119733" y="152400"/>
            <a:ext cx="7979850" cy="998220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0" name="Google Shape;140;g36c41b052b7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24800" y="3924300"/>
            <a:ext cx="2438400" cy="24384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g36c41b052b7_0_7" title="Screenshot_20250627-140158_Instagram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422483" cy="9982202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6" name="Google Shape;146;g36c41b052b7_0_7" title="Screenshot_20250627-140203_Instagram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148133" y="0"/>
            <a:ext cx="8003545" cy="9982199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7" name="Google Shape;147;g36c41b052b7_0_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24800" y="3924300"/>
            <a:ext cx="2438400" cy="24384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409342d97d_0_319"/>
          <p:cNvSpPr txBox="1"/>
          <p:nvPr/>
        </p:nvSpPr>
        <p:spPr>
          <a:xfrm>
            <a:off x="14624600" y="5190900"/>
            <a:ext cx="3721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2"/>
              </a:solidFill>
            </a:endParaRPr>
          </a:p>
        </p:txBody>
      </p:sp>
      <p:pic>
        <p:nvPicPr>
          <p:cNvPr id="153" name="Google Shape;153;g3409342d97d_0_3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9950" y="2270400"/>
            <a:ext cx="10134600" cy="491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g3409342d97d_0_3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1431497" cy="213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g3409342d97d_0_3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697302" y="201950"/>
            <a:ext cx="5879651" cy="310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g3409342d97d_0_3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9950" y="7185300"/>
            <a:ext cx="6139675" cy="356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g3409342d97d_0_3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964705" y="3311199"/>
            <a:ext cx="5612251" cy="5827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g3409342d97d_0_3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976100" y="6649700"/>
            <a:ext cx="3721201" cy="3484406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g3409342d97d_0_319"/>
          <p:cNvSpPr/>
          <p:nvPr/>
        </p:nvSpPr>
        <p:spPr>
          <a:xfrm>
            <a:off x="17370119" y="201940"/>
            <a:ext cx="975675" cy="975675"/>
          </a:xfrm>
          <a:custGeom>
            <a:rect b="b" l="l" r="r" t="t"/>
            <a:pathLst>
              <a:path extrusionOk="0" h="975675" w="975675">
                <a:moveTo>
                  <a:pt x="0" y="0"/>
                </a:moveTo>
                <a:lnTo>
                  <a:pt x="975675" y="0"/>
                </a:lnTo>
                <a:lnTo>
                  <a:pt x="975675" y="975674"/>
                </a:lnTo>
                <a:lnTo>
                  <a:pt x="0" y="9756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g3409342d97d_0_4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138900"/>
            <a:ext cx="7668050" cy="280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g3409342d97d_0_4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4800" y="3287400"/>
            <a:ext cx="7668065" cy="5391149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g3409342d97d_0_479"/>
          <p:cNvSpPr txBox="1"/>
          <p:nvPr/>
        </p:nvSpPr>
        <p:spPr>
          <a:xfrm>
            <a:off x="8224850" y="138900"/>
            <a:ext cx="9576000" cy="14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</a:rPr>
              <a:t>What are the main qualities or skills for a tour guide?</a:t>
            </a:r>
            <a:endParaRPr sz="3600">
              <a:solidFill>
                <a:schemeClr val="dk1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</a:endParaRPr>
          </a:p>
        </p:txBody>
      </p:sp>
      <p:sp>
        <p:nvSpPr>
          <p:cNvPr id="167" name="Google Shape;167;g3409342d97d_0_479"/>
          <p:cNvSpPr/>
          <p:nvPr/>
        </p:nvSpPr>
        <p:spPr>
          <a:xfrm>
            <a:off x="16580490" y="1028700"/>
            <a:ext cx="975675" cy="975675"/>
          </a:xfrm>
          <a:custGeom>
            <a:rect b="b" l="l" r="r" t="t"/>
            <a:pathLst>
              <a:path extrusionOk="0" h="975675" w="975675">
                <a:moveTo>
                  <a:pt x="0" y="0"/>
                </a:moveTo>
                <a:lnTo>
                  <a:pt x="975675" y="0"/>
                </a:lnTo>
                <a:lnTo>
                  <a:pt x="975675" y="975675"/>
                </a:lnTo>
                <a:lnTo>
                  <a:pt x="0" y="9756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68" name="Google Shape;168;g3409342d97d_0_47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108100" y="1560900"/>
            <a:ext cx="7337999" cy="842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g3409342d97d_0_5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304800"/>
            <a:ext cx="10553700" cy="72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g3409342d97d_0_532"/>
          <p:cNvSpPr txBox="1"/>
          <p:nvPr/>
        </p:nvSpPr>
        <p:spPr>
          <a:xfrm>
            <a:off x="379250" y="8106350"/>
            <a:ext cx="10571400" cy="17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</a:rPr>
              <a:t>Describe your skills:</a:t>
            </a:r>
            <a:endParaRPr sz="3600">
              <a:solidFill>
                <a:schemeClr val="dk1"/>
              </a:solidFill>
            </a:endParaRPr>
          </a:p>
          <a:p>
            <a:pPr indent="-6858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●"/>
            </a:pPr>
            <a:r>
              <a:t/>
            </a:r>
            <a:endParaRPr sz="3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2"/>
              </a:solidFill>
            </a:endParaRPr>
          </a:p>
        </p:txBody>
      </p:sp>
      <p:pic>
        <p:nvPicPr>
          <p:cNvPr id="175" name="Google Shape;175;g3409342d97d_0_5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63300" y="304800"/>
            <a:ext cx="6819900" cy="6992053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g3409342d97d_0_532"/>
          <p:cNvSpPr/>
          <p:nvPr/>
        </p:nvSpPr>
        <p:spPr>
          <a:xfrm>
            <a:off x="17007515" y="159375"/>
            <a:ext cx="975675" cy="975675"/>
          </a:xfrm>
          <a:custGeom>
            <a:rect b="b" l="l" r="r" t="t"/>
            <a:pathLst>
              <a:path extrusionOk="0" h="975675" w="975675">
                <a:moveTo>
                  <a:pt x="0" y="0"/>
                </a:moveTo>
                <a:lnTo>
                  <a:pt x="975675" y="0"/>
                </a:lnTo>
                <a:lnTo>
                  <a:pt x="975675" y="975675"/>
                </a:lnTo>
                <a:lnTo>
                  <a:pt x="0" y="9756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g3409342d97d_0_6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850" y="304800"/>
            <a:ext cx="6023851" cy="780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g3409342d97d_0_6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55100" y="304800"/>
            <a:ext cx="5716650" cy="524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g3409342d97d_0_6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264150" y="138850"/>
            <a:ext cx="6023849" cy="6977626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g3409342d97d_0_636"/>
          <p:cNvSpPr txBox="1"/>
          <p:nvPr/>
        </p:nvSpPr>
        <p:spPr>
          <a:xfrm>
            <a:off x="6565650" y="6281250"/>
            <a:ext cx="5716800" cy="208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</a:rPr>
              <a:t>Listening “Three Jobs”.</a:t>
            </a:r>
            <a:endParaRPr sz="3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</a:rPr>
              <a:t>Talking about routines at work.</a:t>
            </a:r>
            <a:endParaRPr b="1" sz="3600">
              <a:solidFill>
                <a:schemeClr val="dk1"/>
              </a:solidFill>
            </a:endParaRPr>
          </a:p>
        </p:txBody>
      </p:sp>
      <p:sp>
        <p:nvSpPr>
          <p:cNvPr id="185" name="Google Shape;185;g3409342d97d_0_636"/>
          <p:cNvSpPr/>
          <p:nvPr/>
        </p:nvSpPr>
        <p:spPr>
          <a:xfrm>
            <a:off x="17128265" y="7391175"/>
            <a:ext cx="975675" cy="975675"/>
          </a:xfrm>
          <a:custGeom>
            <a:rect b="b" l="l" r="r" t="t"/>
            <a:pathLst>
              <a:path extrusionOk="0" h="975675" w="975675">
                <a:moveTo>
                  <a:pt x="0" y="0"/>
                </a:moveTo>
                <a:lnTo>
                  <a:pt x="975675" y="0"/>
                </a:lnTo>
                <a:lnTo>
                  <a:pt x="975675" y="975675"/>
                </a:lnTo>
                <a:lnTo>
                  <a:pt x="0" y="9756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409342d97d_0_741"/>
          <p:cNvSpPr txBox="1"/>
          <p:nvPr/>
        </p:nvSpPr>
        <p:spPr>
          <a:xfrm>
            <a:off x="260850" y="537725"/>
            <a:ext cx="16947600" cy="208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</a:rPr>
              <a:t>Homework</a:t>
            </a:r>
            <a:r>
              <a:rPr lang="en-US" sz="3600">
                <a:solidFill>
                  <a:schemeClr val="dk1"/>
                </a:solidFill>
              </a:rPr>
              <a:t>: Write a paragraph describing your job position, what you do at work (routines) and mention the qualities and skills you have. </a:t>
            </a:r>
            <a:r>
              <a:rPr b="1" lang="en-US" sz="3600">
                <a:solidFill>
                  <a:schemeClr val="dk1"/>
                </a:solidFill>
              </a:rPr>
              <a:t>Read it or speak it in front of the class.</a:t>
            </a:r>
            <a:endParaRPr b="1" sz="3600">
              <a:solidFill>
                <a:schemeClr val="dk1"/>
              </a:solidFill>
            </a:endParaRPr>
          </a:p>
        </p:txBody>
      </p:sp>
      <p:sp>
        <p:nvSpPr>
          <p:cNvPr id="191" name="Google Shape;191;g3409342d97d_0_741"/>
          <p:cNvSpPr/>
          <p:nvPr/>
        </p:nvSpPr>
        <p:spPr>
          <a:xfrm>
            <a:off x="17001415" y="8979275"/>
            <a:ext cx="975675" cy="975675"/>
          </a:xfrm>
          <a:custGeom>
            <a:rect b="b" l="l" r="r" t="t"/>
            <a:pathLst>
              <a:path extrusionOk="0" h="975675" w="975675">
                <a:moveTo>
                  <a:pt x="0" y="0"/>
                </a:moveTo>
                <a:lnTo>
                  <a:pt x="975675" y="0"/>
                </a:lnTo>
                <a:lnTo>
                  <a:pt x="975675" y="975675"/>
                </a:lnTo>
                <a:lnTo>
                  <a:pt x="0" y="9756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