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f26334ec3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f26334ec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18324b552c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18324b552c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75d4f8b52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75d4f8b52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516a43f72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5516a43f72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2.png"/><Relationship Id="rId6" Type="http://schemas.openxmlformats.org/officeDocument/2006/relationships/image" Target="../media/image9.png"/><Relationship Id="rId7" Type="http://schemas.openxmlformats.org/officeDocument/2006/relationships/hyperlink" Target="mailto:jeannete.uribe@lenguaagil.cl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4650" y="100975"/>
            <a:ext cx="769350" cy="527150"/>
          </a:xfrm>
          <a:prstGeom prst="rect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6" name="Google Shape;56;p13"/>
          <p:cNvSpPr txBox="1"/>
          <p:nvPr/>
        </p:nvSpPr>
        <p:spPr>
          <a:xfrm>
            <a:off x="296275" y="1102075"/>
            <a:ext cx="3852600" cy="37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CONTENTS OF THE LESSON:</a:t>
            </a:r>
            <a:endParaRPr b="1" sz="18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s-419" sz="1600">
                <a:solidFill>
                  <a:schemeClr val="dk1"/>
                </a:solidFill>
              </a:rPr>
              <a:t>Dealing with complaints.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s-419" sz="1600">
                <a:solidFill>
                  <a:schemeClr val="dk1"/>
                </a:solidFill>
              </a:rPr>
              <a:t>Talking about security and how to be safe on tour</a:t>
            </a:r>
            <a:endParaRPr sz="23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SKILLS TO PRACTICE: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Reading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Listening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Speaking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Grammar in use.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Vocabulary in use.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1275" y="1033375"/>
            <a:ext cx="2638425" cy="17335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7850" y="2496975"/>
            <a:ext cx="2528976" cy="2528976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30250" y="2840900"/>
            <a:ext cx="3190875" cy="14287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0" name="Google Shape;60;p13"/>
          <p:cNvSpPr txBox="1"/>
          <p:nvPr/>
        </p:nvSpPr>
        <p:spPr>
          <a:xfrm>
            <a:off x="-85275" y="-101200"/>
            <a:ext cx="72321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rgbClr val="000000"/>
                </a:solidFill>
              </a:rPr>
              <a:t>English for tour guides by Miss Jeannete Uribe G.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 u="sng">
                <a:solidFill>
                  <a:srgbClr val="000000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jeannete.uribe@lenguaagil.cl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600"/>
              <a:t>Unit 3</a:t>
            </a:r>
            <a:r>
              <a:rPr b="1" lang="es-419" sz="1600">
                <a:solidFill>
                  <a:srgbClr val="595959"/>
                </a:solidFill>
              </a:rPr>
              <a:t> </a:t>
            </a:r>
            <a:r>
              <a:rPr b="1" lang="es-419" sz="1600">
                <a:solidFill>
                  <a:srgbClr val="000000"/>
                </a:solidFill>
              </a:rPr>
              <a:t>Narración de guiados y medidas de seguridad.</a:t>
            </a:r>
            <a:endParaRPr b="1" sz="1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47925" cy="2920892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60663" y="0"/>
            <a:ext cx="3207025" cy="324217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3062" y="-4"/>
            <a:ext cx="2850946" cy="159653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9" name="Google Shape;69;p14"/>
          <p:cNvSpPr txBox="1"/>
          <p:nvPr/>
        </p:nvSpPr>
        <p:spPr>
          <a:xfrm>
            <a:off x="5882350" y="1662400"/>
            <a:ext cx="3168600" cy="34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What would you have said in each situation?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t/>
            </a:r>
            <a:endParaRPr b="1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505200" cy="49244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23200" y="-12"/>
            <a:ext cx="3409950" cy="24479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37100" y="2595450"/>
            <a:ext cx="3543300" cy="12954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8" name="Google Shape;78;p15"/>
          <p:cNvSpPr txBox="1"/>
          <p:nvPr/>
        </p:nvSpPr>
        <p:spPr>
          <a:xfrm>
            <a:off x="3921575" y="4063650"/>
            <a:ext cx="39357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" y="73575"/>
            <a:ext cx="3634983" cy="51435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5" name="Google Shape;85;p16"/>
          <p:cNvSpPr/>
          <p:nvPr/>
        </p:nvSpPr>
        <p:spPr>
          <a:xfrm>
            <a:off x="781475" y="4816700"/>
            <a:ext cx="2131200" cy="32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7800" y="209225"/>
            <a:ext cx="3794500" cy="4692726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7" name="Google Shape;87;p16"/>
          <p:cNvSpPr/>
          <p:nvPr/>
        </p:nvSpPr>
        <p:spPr>
          <a:xfrm>
            <a:off x="5157700" y="4560950"/>
            <a:ext cx="3635100" cy="397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